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modifyVerifier cryptProviderType="rsaAES" cryptAlgorithmClass="hash" cryptAlgorithmType="typeAny" cryptAlgorithmSid="14" spinCount="100000" saltData="HnVBbKjWGlBJhNHIBsLtJQ==" hashData="R4q+rV7/3UsWqRIq+qnrdcygQhjwDdelfQAkYxZsh15MtpFj+wPk0f5NmRjRdSZH52dVRpJU9+5MlxDs9ys4O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123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18" Type="http://schemas.openxmlformats.org/officeDocument/2006/relationships/customXml" Target="../customXml/item3.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ustomXml" Target="../customXml/item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54C2F5F-0AA1-4D49-8FCB-5421CF857DF0}"/>
              </a:ext>
            </a:extLst>
          </p:cNvPr>
          <p:cNvSpPr>
            <a:spLocks noGrp="1" noChangeArrowheads="1"/>
          </p:cNvSpPr>
          <p:nvPr>
            <p:ph type="dt" sz="half" idx="10"/>
          </p:nvPr>
        </p:nvSpPr>
        <p:spPr>
          <a:ln/>
        </p:spPr>
        <p:txBody>
          <a:bodyPr/>
          <a:lstStyle>
            <a:lvl1pPr>
              <a:defRPr/>
            </a:lvl1pPr>
          </a:lstStyle>
          <a:p>
            <a:pPr>
              <a:defRPr/>
            </a:pPr>
            <a:fld id="{F17A7511-8D08-44B6-A3E4-CFBF023ECA02}" type="datetimeFigureOut">
              <a:rPr lang="en-US"/>
              <a:pPr>
                <a:defRPr/>
              </a:pPr>
              <a:t>7/13/2020</a:t>
            </a:fld>
            <a:endParaRPr lang="en-US"/>
          </a:p>
        </p:txBody>
      </p:sp>
      <p:sp>
        <p:nvSpPr>
          <p:cNvPr id="5" name="Rectangle 5">
            <a:extLst>
              <a:ext uri="{FF2B5EF4-FFF2-40B4-BE49-F238E27FC236}">
                <a16:creationId xmlns:a16="http://schemas.microsoft.com/office/drawing/2014/main" id="{7DAAC307-8623-427C-839B-43D27E8652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3085E391-AC9E-432A-82C7-D0247C8E3BBD}"/>
              </a:ext>
            </a:extLst>
          </p:cNvPr>
          <p:cNvSpPr>
            <a:spLocks noGrp="1"/>
          </p:cNvSpPr>
          <p:nvPr>
            <p:ph type="sldNum" sz="quarter" idx="12"/>
          </p:nvPr>
        </p:nvSpPr>
        <p:spPr>
          <a:ln/>
        </p:spPr>
        <p:txBody>
          <a:bodyPr/>
          <a:lstStyle>
            <a:lvl1pPr>
              <a:defRPr/>
            </a:lvl1pPr>
          </a:lstStyle>
          <a:p>
            <a:fld id="{7E2943E9-10BB-4C33-8A07-FCD9C9AD66F9}" type="slidenum">
              <a:rPr lang="en-US" altLang="en-US"/>
              <a:pPr/>
              <a:t>‹#›</a:t>
            </a:fld>
            <a:endParaRPr lang="en-US" altLang="en-US"/>
          </a:p>
        </p:txBody>
      </p:sp>
    </p:spTree>
    <p:extLst>
      <p:ext uri="{BB962C8B-B14F-4D97-AF65-F5344CB8AC3E}">
        <p14:creationId xmlns:p14="http://schemas.microsoft.com/office/powerpoint/2010/main" val="2312419783"/>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394B978-EBFC-40E2-9BE1-FEAE9B236407}"/>
              </a:ext>
            </a:extLst>
          </p:cNvPr>
          <p:cNvSpPr>
            <a:spLocks noGrp="1" noChangeArrowheads="1"/>
          </p:cNvSpPr>
          <p:nvPr>
            <p:ph type="dt" sz="half" idx="10"/>
          </p:nvPr>
        </p:nvSpPr>
        <p:spPr>
          <a:ln/>
        </p:spPr>
        <p:txBody>
          <a:bodyPr/>
          <a:lstStyle>
            <a:lvl1pPr>
              <a:defRPr/>
            </a:lvl1pPr>
          </a:lstStyle>
          <a:p>
            <a:pPr>
              <a:defRPr/>
            </a:pPr>
            <a:fld id="{00D4663C-3B47-49F3-B02D-C1D9DAE0B7D7}" type="datetimeFigureOut">
              <a:rPr lang="en-US"/>
              <a:pPr>
                <a:defRPr/>
              </a:pPr>
              <a:t>7/13/2020</a:t>
            </a:fld>
            <a:endParaRPr lang="en-US"/>
          </a:p>
        </p:txBody>
      </p:sp>
      <p:sp>
        <p:nvSpPr>
          <p:cNvPr id="6" name="Rectangle 5">
            <a:extLst>
              <a:ext uri="{FF2B5EF4-FFF2-40B4-BE49-F238E27FC236}">
                <a16:creationId xmlns:a16="http://schemas.microsoft.com/office/drawing/2014/main" id="{3852E187-5C58-4EE1-A595-7955A2E2CC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3">
            <a:extLst>
              <a:ext uri="{FF2B5EF4-FFF2-40B4-BE49-F238E27FC236}">
                <a16:creationId xmlns:a16="http://schemas.microsoft.com/office/drawing/2014/main" id="{1DB54363-A5A4-46EA-B1F6-EA0F6E59A676}"/>
              </a:ext>
            </a:extLst>
          </p:cNvPr>
          <p:cNvSpPr>
            <a:spLocks noGrp="1"/>
          </p:cNvSpPr>
          <p:nvPr>
            <p:ph type="sldNum" sz="quarter" idx="12"/>
          </p:nvPr>
        </p:nvSpPr>
        <p:spPr>
          <a:ln/>
        </p:spPr>
        <p:txBody>
          <a:bodyPr/>
          <a:lstStyle>
            <a:lvl1pPr>
              <a:defRPr/>
            </a:lvl1pPr>
          </a:lstStyle>
          <a:p>
            <a:fld id="{7CC36576-562F-434C-BDDA-90F117DAA2F7}" type="slidenum">
              <a:rPr lang="en-US" altLang="en-US"/>
              <a:pPr/>
              <a:t>‹#›</a:t>
            </a:fld>
            <a:endParaRPr lang="en-US" altLang="en-US"/>
          </a:p>
        </p:txBody>
      </p:sp>
    </p:spTree>
    <p:extLst>
      <p:ext uri="{BB962C8B-B14F-4D97-AF65-F5344CB8AC3E}">
        <p14:creationId xmlns:p14="http://schemas.microsoft.com/office/powerpoint/2010/main" val="2451346957"/>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28E9182-7DD4-46D9-BF02-53328A410022}"/>
              </a:ext>
            </a:extLst>
          </p:cNvPr>
          <p:cNvSpPr>
            <a:spLocks noGrp="1" noChangeArrowheads="1"/>
          </p:cNvSpPr>
          <p:nvPr>
            <p:ph type="dt" sz="half" idx="10"/>
          </p:nvPr>
        </p:nvSpPr>
        <p:spPr>
          <a:ln/>
        </p:spPr>
        <p:txBody>
          <a:bodyPr/>
          <a:lstStyle>
            <a:lvl1pPr>
              <a:defRPr/>
            </a:lvl1pPr>
          </a:lstStyle>
          <a:p>
            <a:pPr>
              <a:defRPr/>
            </a:pPr>
            <a:fld id="{F14755BC-1526-4848-BBE3-550A52CABCED}" type="datetimeFigureOut">
              <a:rPr lang="en-US"/>
              <a:pPr>
                <a:defRPr/>
              </a:pPr>
              <a:t>7/13/2020</a:t>
            </a:fld>
            <a:endParaRPr lang="en-US"/>
          </a:p>
        </p:txBody>
      </p:sp>
      <p:sp>
        <p:nvSpPr>
          <p:cNvPr id="6" name="Rectangle 5">
            <a:extLst>
              <a:ext uri="{FF2B5EF4-FFF2-40B4-BE49-F238E27FC236}">
                <a16:creationId xmlns:a16="http://schemas.microsoft.com/office/drawing/2014/main" id="{6B656892-098F-4B50-BFDF-A8E85745D0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3">
            <a:extLst>
              <a:ext uri="{FF2B5EF4-FFF2-40B4-BE49-F238E27FC236}">
                <a16:creationId xmlns:a16="http://schemas.microsoft.com/office/drawing/2014/main" id="{499E517A-056F-4BF2-B2C0-06C45D063846}"/>
              </a:ext>
            </a:extLst>
          </p:cNvPr>
          <p:cNvSpPr>
            <a:spLocks noGrp="1"/>
          </p:cNvSpPr>
          <p:nvPr>
            <p:ph type="sldNum" sz="quarter" idx="12"/>
          </p:nvPr>
        </p:nvSpPr>
        <p:spPr>
          <a:ln/>
        </p:spPr>
        <p:txBody>
          <a:bodyPr/>
          <a:lstStyle>
            <a:lvl1pPr>
              <a:defRPr/>
            </a:lvl1pPr>
          </a:lstStyle>
          <a:p>
            <a:fld id="{56236F67-B9D9-4203-9924-A987A2267B71}" type="slidenum">
              <a:rPr lang="en-US" altLang="en-US"/>
              <a:pPr/>
              <a:t>‹#›</a:t>
            </a:fld>
            <a:endParaRPr lang="en-US" altLang="en-US"/>
          </a:p>
        </p:txBody>
      </p:sp>
    </p:spTree>
    <p:extLst>
      <p:ext uri="{BB962C8B-B14F-4D97-AF65-F5344CB8AC3E}">
        <p14:creationId xmlns:p14="http://schemas.microsoft.com/office/powerpoint/2010/main" val="1441139512"/>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a:extLst>
              <a:ext uri="{FF2B5EF4-FFF2-40B4-BE49-F238E27FC236}">
                <a16:creationId xmlns:a16="http://schemas.microsoft.com/office/drawing/2014/main" id="{B9EFD40D-39BE-421B-B2C5-9D90795AA74C}"/>
              </a:ext>
            </a:extLst>
          </p:cNvPr>
          <p:cNvSpPr>
            <a:spLocks noGrp="1" noChangeArrowheads="1"/>
          </p:cNvSpPr>
          <p:nvPr>
            <p:ph type="dt" sz="half" idx="10"/>
          </p:nvPr>
        </p:nvSpPr>
        <p:spPr>
          <a:ln/>
        </p:spPr>
        <p:txBody>
          <a:bodyPr/>
          <a:lstStyle>
            <a:lvl1pPr>
              <a:defRPr/>
            </a:lvl1pPr>
          </a:lstStyle>
          <a:p>
            <a:pPr>
              <a:defRPr/>
            </a:pPr>
            <a:fld id="{D931B0D3-1CA2-44FB-9C7D-83559E0B2D7A}" type="datetimeFigureOut">
              <a:rPr lang="en-US"/>
              <a:pPr>
                <a:defRPr/>
              </a:pPr>
              <a:t>7/13/2020</a:t>
            </a:fld>
            <a:endParaRPr lang="en-US"/>
          </a:p>
        </p:txBody>
      </p:sp>
      <p:sp>
        <p:nvSpPr>
          <p:cNvPr id="5" name="Rectangle 5">
            <a:extLst>
              <a:ext uri="{FF2B5EF4-FFF2-40B4-BE49-F238E27FC236}">
                <a16:creationId xmlns:a16="http://schemas.microsoft.com/office/drawing/2014/main" id="{B4F2F695-7CE9-4C6E-BEBA-BB40CF0FDA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184FD54F-E1D6-4277-9E2F-D171A933E79E}"/>
              </a:ext>
            </a:extLst>
          </p:cNvPr>
          <p:cNvSpPr>
            <a:spLocks noGrp="1"/>
          </p:cNvSpPr>
          <p:nvPr>
            <p:ph type="sldNum" sz="quarter" idx="12"/>
          </p:nvPr>
        </p:nvSpPr>
        <p:spPr>
          <a:ln/>
        </p:spPr>
        <p:txBody>
          <a:bodyPr/>
          <a:lstStyle>
            <a:lvl1pPr>
              <a:defRPr/>
            </a:lvl1pPr>
          </a:lstStyle>
          <a:p>
            <a:fld id="{9A29212A-9893-4875-B62A-CFBCBFE69507}" type="slidenum">
              <a:rPr lang="en-US" altLang="en-US"/>
              <a:pPr/>
              <a:t>‹#›</a:t>
            </a:fld>
            <a:endParaRPr lang="en-US" altLang="en-US"/>
          </a:p>
        </p:txBody>
      </p:sp>
    </p:spTree>
    <p:extLst>
      <p:ext uri="{BB962C8B-B14F-4D97-AF65-F5344CB8AC3E}">
        <p14:creationId xmlns:p14="http://schemas.microsoft.com/office/powerpoint/2010/main" val="1044581997"/>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4800"/>
            <a:ext cx="20574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019800" cy="5410200"/>
          </a:xfrm>
        </p:spPr>
        <p:txBody>
          <a:bodyPr vert="eaVert"/>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a:extLst>
              <a:ext uri="{FF2B5EF4-FFF2-40B4-BE49-F238E27FC236}">
                <a16:creationId xmlns:a16="http://schemas.microsoft.com/office/drawing/2014/main" id="{2CBEF174-5709-4321-B0AA-963ACC9A9CF6}"/>
              </a:ext>
            </a:extLst>
          </p:cNvPr>
          <p:cNvSpPr>
            <a:spLocks noGrp="1" noChangeArrowheads="1"/>
          </p:cNvSpPr>
          <p:nvPr>
            <p:ph type="dt" sz="half" idx="10"/>
          </p:nvPr>
        </p:nvSpPr>
        <p:spPr>
          <a:ln/>
        </p:spPr>
        <p:txBody>
          <a:bodyPr/>
          <a:lstStyle>
            <a:lvl1pPr>
              <a:defRPr/>
            </a:lvl1pPr>
          </a:lstStyle>
          <a:p>
            <a:pPr>
              <a:defRPr/>
            </a:pPr>
            <a:fld id="{A947C187-B815-46AA-8D50-A31CE7FE6D8C}" type="datetimeFigureOut">
              <a:rPr lang="en-US"/>
              <a:pPr>
                <a:defRPr/>
              </a:pPr>
              <a:t>7/13/2020</a:t>
            </a:fld>
            <a:endParaRPr lang="en-US"/>
          </a:p>
        </p:txBody>
      </p:sp>
      <p:sp>
        <p:nvSpPr>
          <p:cNvPr id="5" name="Rectangle 5">
            <a:extLst>
              <a:ext uri="{FF2B5EF4-FFF2-40B4-BE49-F238E27FC236}">
                <a16:creationId xmlns:a16="http://schemas.microsoft.com/office/drawing/2014/main" id="{139BC80D-F63F-436E-A803-3E2E78B221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49B098F0-8C39-45E2-8A3C-07D00FE8984F}"/>
              </a:ext>
            </a:extLst>
          </p:cNvPr>
          <p:cNvSpPr>
            <a:spLocks noGrp="1"/>
          </p:cNvSpPr>
          <p:nvPr>
            <p:ph type="sldNum" sz="quarter" idx="12"/>
          </p:nvPr>
        </p:nvSpPr>
        <p:spPr>
          <a:ln/>
        </p:spPr>
        <p:txBody>
          <a:bodyPr/>
          <a:lstStyle>
            <a:lvl1pPr>
              <a:defRPr/>
            </a:lvl1pPr>
          </a:lstStyle>
          <a:p>
            <a:fld id="{CE62E989-18C1-4C66-AEA3-55034F8A0D50}" type="slidenum">
              <a:rPr lang="en-US" altLang="en-US"/>
              <a:pPr/>
              <a:t>‹#›</a:t>
            </a:fld>
            <a:endParaRPr lang="en-US" altLang="en-US"/>
          </a:p>
        </p:txBody>
      </p:sp>
    </p:spTree>
    <p:extLst>
      <p:ext uri="{BB962C8B-B14F-4D97-AF65-F5344CB8AC3E}">
        <p14:creationId xmlns:p14="http://schemas.microsoft.com/office/powerpoint/2010/main" val="3045343401"/>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39763"/>
          </a:xfrm>
        </p:spPr>
        <p:txBody>
          <a:bodyPr/>
          <a:lstStyle/>
          <a:p>
            <a:r>
              <a:rPr lang="en-US"/>
              <a:t>Click to edit Master title style</a:t>
            </a:r>
          </a:p>
        </p:txBody>
      </p:sp>
      <p:sp>
        <p:nvSpPr>
          <p:cNvPr id="3" name="Content Placeholder 2"/>
          <p:cNvSpPr>
            <a:spLocks noGrp="1"/>
          </p:cNvSpPr>
          <p:nvPr>
            <p:ph idx="1"/>
          </p:nvPr>
        </p:nvSpPr>
        <p:spPr>
          <a:xfrm>
            <a:off x="457200" y="1068388"/>
            <a:ext cx="8229600" cy="4646612"/>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a:extLst>
              <a:ext uri="{FF2B5EF4-FFF2-40B4-BE49-F238E27FC236}">
                <a16:creationId xmlns:a16="http://schemas.microsoft.com/office/drawing/2014/main" id="{94733E9D-F7CE-479E-9A69-FB4CE59FC954}"/>
              </a:ext>
            </a:extLst>
          </p:cNvPr>
          <p:cNvSpPr>
            <a:spLocks noGrp="1" noChangeArrowheads="1"/>
          </p:cNvSpPr>
          <p:nvPr>
            <p:ph type="dt" sz="half" idx="10"/>
          </p:nvPr>
        </p:nvSpPr>
        <p:spPr>
          <a:ln/>
        </p:spPr>
        <p:txBody>
          <a:bodyPr/>
          <a:lstStyle>
            <a:lvl1pPr>
              <a:defRPr/>
            </a:lvl1pPr>
          </a:lstStyle>
          <a:p>
            <a:pPr>
              <a:defRPr/>
            </a:pPr>
            <a:fld id="{8D1AF7F7-1063-4F24-977A-D095CE2E6C90}" type="datetimeFigureOut">
              <a:rPr lang="en-US"/>
              <a:pPr>
                <a:defRPr/>
              </a:pPr>
              <a:t>7/13/2020</a:t>
            </a:fld>
            <a:endParaRPr lang="en-US"/>
          </a:p>
        </p:txBody>
      </p:sp>
      <p:sp>
        <p:nvSpPr>
          <p:cNvPr id="5" name="Rectangle 5">
            <a:extLst>
              <a:ext uri="{FF2B5EF4-FFF2-40B4-BE49-F238E27FC236}">
                <a16:creationId xmlns:a16="http://schemas.microsoft.com/office/drawing/2014/main" id="{994FE856-CFF2-4787-B57D-8F1928DEDC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962EF724-1AB1-417F-982B-E23A17451257}"/>
              </a:ext>
            </a:extLst>
          </p:cNvPr>
          <p:cNvSpPr>
            <a:spLocks noGrp="1"/>
          </p:cNvSpPr>
          <p:nvPr>
            <p:ph type="sldNum" sz="quarter" idx="12"/>
          </p:nvPr>
        </p:nvSpPr>
        <p:spPr>
          <a:ln/>
        </p:spPr>
        <p:txBody>
          <a:bodyPr/>
          <a:lstStyle>
            <a:lvl1pPr>
              <a:defRPr/>
            </a:lvl1pPr>
          </a:lstStyle>
          <a:p>
            <a:fld id="{49FC9E40-4E45-4EDD-9C3D-6D92FA3E501C}" type="slidenum">
              <a:rPr lang="en-US" altLang="en-US"/>
              <a:pPr/>
              <a:t>‹#›</a:t>
            </a:fld>
            <a:endParaRPr lang="en-US" altLang="en-US"/>
          </a:p>
        </p:txBody>
      </p:sp>
    </p:spTree>
    <p:extLst>
      <p:ext uri="{BB962C8B-B14F-4D97-AF65-F5344CB8AC3E}">
        <p14:creationId xmlns:p14="http://schemas.microsoft.com/office/powerpoint/2010/main" val="2697680676"/>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a:extLst>
              <a:ext uri="{FF2B5EF4-FFF2-40B4-BE49-F238E27FC236}">
                <a16:creationId xmlns:a16="http://schemas.microsoft.com/office/drawing/2014/main" id="{E21E7D92-C8A4-4DD5-AF9E-0154DD5754C5}"/>
              </a:ext>
            </a:extLst>
          </p:cNvPr>
          <p:cNvSpPr>
            <a:spLocks noGrp="1" noChangeArrowheads="1"/>
          </p:cNvSpPr>
          <p:nvPr>
            <p:ph type="dt" sz="half" idx="10"/>
          </p:nvPr>
        </p:nvSpPr>
        <p:spPr>
          <a:ln/>
        </p:spPr>
        <p:txBody>
          <a:bodyPr/>
          <a:lstStyle>
            <a:lvl1pPr>
              <a:defRPr/>
            </a:lvl1pPr>
          </a:lstStyle>
          <a:p>
            <a:pPr>
              <a:defRPr/>
            </a:pPr>
            <a:fld id="{B5AE0E55-1740-4529-83BE-5E0E42BABF10}" type="datetimeFigureOut">
              <a:rPr lang="en-US"/>
              <a:pPr>
                <a:defRPr/>
              </a:pPr>
              <a:t>7/13/2020</a:t>
            </a:fld>
            <a:endParaRPr lang="en-US"/>
          </a:p>
        </p:txBody>
      </p:sp>
      <p:sp>
        <p:nvSpPr>
          <p:cNvPr id="5" name="Rectangle 5">
            <a:extLst>
              <a:ext uri="{FF2B5EF4-FFF2-40B4-BE49-F238E27FC236}">
                <a16:creationId xmlns:a16="http://schemas.microsoft.com/office/drawing/2014/main" id="{709C0492-12FC-4D4A-86BF-183D54F0B6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A3D1C797-5F28-4A2A-B870-CD140E545236}"/>
              </a:ext>
            </a:extLst>
          </p:cNvPr>
          <p:cNvSpPr>
            <a:spLocks noGrp="1"/>
          </p:cNvSpPr>
          <p:nvPr>
            <p:ph type="sldNum" sz="quarter" idx="12"/>
          </p:nvPr>
        </p:nvSpPr>
        <p:spPr>
          <a:ln/>
        </p:spPr>
        <p:txBody>
          <a:bodyPr/>
          <a:lstStyle>
            <a:lvl1pPr>
              <a:defRPr/>
            </a:lvl1pPr>
          </a:lstStyle>
          <a:p>
            <a:fld id="{5F37A32B-B10F-4BD6-A6A7-BFF87DF4AE53}" type="slidenum">
              <a:rPr lang="en-US" altLang="en-US"/>
              <a:pPr/>
              <a:t>‹#›</a:t>
            </a:fld>
            <a:endParaRPr lang="en-US" altLang="en-US"/>
          </a:p>
        </p:txBody>
      </p:sp>
    </p:spTree>
    <p:extLst>
      <p:ext uri="{BB962C8B-B14F-4D97-AF65-F5344CB8AC3E}">
        <p14:creationId xmlns:p14="http://schemas.microsoft.com/office/powerpoint/2010/main" val="3223831746"/>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18CD281-5BFF-4F0F-9F65-D15B494B4CAB}"/>
              </a:ext>
            </a:extLst>
          </p:cNvPr>
          <p:cNvSpPr>
            <a:spLocks noGrp="1" noChangeArrowheads="1"/>
          </p:cNvSpPr>
          <p:nvPr>
            <p:ph type="dt" sz="half" idx="10"/>
          </p:nvPr>
        </p:nvSpPr>
        <p:spPr>
          <a:ln/>
        </p:spPr>
        <p:txBody>
          <a:bodyPr/>
          <a:lstStyle>
            <a:lvl1pPr>
              <a:defRPr/>
            </a:lvl1pPr>
          </a:lstStyle>
          <a:p>
            <a:pPr>
              <a:defRPr/>
            </a:pPr>
            <a:fld id="{95AB9A43-B8FF-48F8-ABBB-A927D7D1351C}" type="datetimeFigureOut">
              <a:rPr lang="en-US"/>
              <a:pPr>
                <a:defRPr/>
              </a:pPr>
              <a:t>7/13/2020</a:t>
            </a:fld>
            <a:endParaRPr lang="en-US"/>
          </a:p>
        </p:txBody>
      </p:sp>
      <p:sp>
        <p:nvSpPr>
          <p:cNvPr id="4" name="Rectangle 5">
            <a:extLst>
              <a:ext uri="{FF2B5EF4-FFF2-40B4-BE49-F238E27FC236}">
                <a16:creationId xmlns:a16="http://schemas.microsoft.com/office/drawing/2014/main" id="{EA32C9EB-B333-4839-816B-6696340234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31466DAB-2722-42A6-A9EF-864F8B9DFEEE}"/>
              </a:ext>
            </a:extLst>
          </p:cNvPr>
          <p:cNvSpPr>
            <a:spLocks noGrp="1"/>
          </p:cNvSpPr>
          <p:nvPr>
            <p:ph type="sldNum" sz="quarter" idx="12"/>
          </p:nvPr>
        </p:nvSpPr>
        <p:spPr>
          <a:ln/>
        </p:spPr>
        <p:txBody>
          <a:bodyPr/>
          <a:lstStyle>
            <a:lvl1pPr>
              <a:defRPr/>
            </a:lvl1pPr>
          </a:lstStyle>
          <a:p>
            <a:fld id="{23DD4298-0111-431C-B509-000F36744E03}" type="slidenum">
              <a:rPr lang="en-US" altLang="en-US"/>
              <a:pPr/>
              <a:t>‹#›</a:t>
            </a:fld>
            <a:endParaRPr lang="en-US" altLang="en-US"/>
          </a:p>
        </p:txBody>
      </p:sp>
    </p:spTree>
    <p:extLst>
      <p:ext uri="{BB962C8B-B14F-4D97-AF65-F5344CB8AC3E}">
        <p14:creationId xmlns:p14="http://schemas.microsoft.com/office/powerpoint/2010/main" val="1367428278"/>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marL="0">
              <a:defRPr sz="2800" b="0"/>
            </a:lvl1pPr>
            <a:lvl2pPr>
              <a:defRPr sz="2800" b="0"/>
            </a:lvl2pPr>
            <a:lvl3pPr>
              <a:defRPr sz="2800" b="0"/>
            </a:lvl3pPr>
            <a:lvl4pPr marL="1371600" indent="-342900">
              <a:buSzPct val="75000"/>
              <a:buFont typeface="Wingdings" panose="05000000000000000000" pitchFamily="2" charset="2"/>
              <a:buChar char="§"/>
              <a:defRPr sz="2800" b="0"/>
            </a:lvl4pPr>
            <a:lvl5pPr>
              <a:defRPr sz="28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a:extLst>
              <a:ext uri="{FF2B5EF4-FFF2-40B4-BE49-F238E27FC236}">
                <a16:creationId xmlns:a16="http://schemas.microsoft.com/office/drawing/2014/main" id="{1DC90AF5-DAEB-4176-B381-F7FEED9A1ECB}"/>
              </a:ext>
            </a:extLst>
          </p:cNvPr>
          <p:cNvSpPr>
            <a:spLocks noGrp="1" noChangeArrowheads="1"/>
          </p:cNvSpPr>
          <p:nvPr>
            <p:ph type="ftr" sz="quarter" idx="10"/>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936B2B07-22BC-4D80-A299-0C3E39A0D187}"/>
              </a:ext>
            </a:extLst>
          </p:cNvPr>
          <p:cNvSpPr>
            <a:spLocks noGrp="1"/>
          </p:cNvSpPr>
          <p:nvPr>
            <p:ph type="sldNum" sz="quarter" idx="11"/>
          </p:nvPr>
        </p:nvSpPr>
        <p:spPr/>
        <p:txBody>
          <a:bodyPr/>
          <a:lstStyle>
            <a:lvl1pPr>
              <a:defRPr/>
            </a:lvl1pPr>
          </a:lstStyle>
          <a:p>
            <a:fld id="{08AE6AF5-FA58-48CB-B5B3-08E289342EED}" type="slidenum">
              <a:rPr lang="en-US" altLang="en-US"/>
              <a:pPr/>
              <a:t>‹#›</a:t>
            </a:fld>
            <a:endParaRPr lang="en-US" altLang="en-US"/>
          </a:p>
        </p:txBody>
      </p:sp>
    </p:spTree>
    <p:extLst>
      <p:ext uri="{BB962C8B-B14F-4D97-AF65-F5344CB8AC3E}">
        <p14:creationId xmlns:p14="http://schemas.microsoft.com/office/powerpoint/2010/main" val="2772742934"/>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3C417F5-EAFA-4F54-9E7F-D22CF82AE8CB}"/>
              </a:ext>
            </a:extLst>
          </p:cNvPr>
          <p:cNvSpPr>
            <a:spLocks noGrp="1" noChangeArrowheads="1"/>
          </p:cNvSpPr>
          <p:nvPr>
            <p:ph type="dt" sz="half" idx="10"/>
          </p:nvPr>
        </p:nvSpPr>
        <p:spPr>
          <a:ln/>
        </p:spPr>
        <p:txBody>
          <a:bodyPr/>
          <a:lstStyle>
            <a:lvl1pPr>
              <a:defRPr/>
            </a:lvl1pPr>
          </a:lstStyle>
          <a:p>
            <a:pPr>
              <a:defRPr/>
            </a:pPr>
            <a:fld id="{38934C6E-0D0A-442F-88D4-91FC31353727}" type="datetimeFigureOut">
              <a:rPr lang="en-US"/>
              <a:pPr>
                <a:defRPr/>
              </a:pPr>
              <a:t>7/13/2020</a:t>
            </a:fld>
            <a:endParaRPr lang="en-US"/>
          </a:p>
        </p:txBody>
      </p:sp>
      <p:sp>
        <p:nvSpPr>
          <p:cNvPr id="5" name="Rectangle 5">
            <a:extLst>
              <a:ext uri="{FF2B5EF4-FFF2-40B4-BE49-F238E27FC236}">
                <a16:creationId xmlns:a16="http://schemas.microsoft.com/office/drawing/2014/main" id="{29B7470C-CBE8-47D0-98A4-A54086F1AD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4153117E-FCC9-4222-9958-21CA3D4EC88F}"/>
              </a:ext>
            </a:extLst>
          </p:cNvPr>
          <p:cNvSpPr>
            <a:spLocks noGrp="1"/>
          </p:cNvSpPr>
          <p:nvPr>
            <p:ph type="sldNum" sz="quarter" idx="12"/>
          </p:nvPr>
        </p:nvSpPr>
        <p:spPr>
          <a:ln/>
        </p:spPr>
        <p:txBody>
          <a:bodyPr/>
          <a:lstStyle>
            <a:lvl1pPr>
              <a:defRPr/>
            </a:lvl1pPr>
          </a:lstStyle>
          <a:p>
            <a:fld id="{6E0E1DB5-4ABB-4053-9FEE-16C701B2FE5B}" type="slidenum">
              <a:rPr lang="en-US" altLang="en-US"/>
              <a:pPr/>
              <a:t>‹#›</a:t>
            </a:fld>
            <a:endParaRPr lang="en-US" altLang="en-US"/>
          </a:p>
        </p:txBody>
      </p:sp>
    </p:spTree>
    <p:extLst>
      <p:ext uri="{BB962C8B-B14F-4D97-AF65-F5344CB8AC3E}">
        <p14:creationId xmlns:p14="http://schemas.microsoft.com/office/powerpoint/2010/main" val="3449089746"/>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lumn (Pic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3"/>
          <p:cNvSpPr>
            <a:spLocks noGrp="1"/>
          </p:cNvSpPr>
          <p:nvPr>
            <p:ph sz="quarter" idx="13"/>
          </p:nvPr>
        </p:nvSpPr>
        <p:spPr>
          <a:xfrm>
            <a:off x="457200" y="1153077"/>
            <a:ext cx="4035425" cy="449262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4651375" y="1153077"/>
            <a:ext cx="4035425" cy="449262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C6830B4-BEE5-4BD5-A145-C6A20012D6E7}"/>
              </a:ext>
            </a:extLst>
          </p:cNvPr>
          <p:cNvSpPr>
            <a:spLocks noGrp="1" noChangeArrowheads="1"/>
          </p:cNvSpPr>
          <p:nvPr>
            <p:ph type="dt" sz="half" idx="15"/>
          </p:nvPr>
        </p:nvSpPr>
        <p:spPr>
          <a:ln/>
        </p:spPr>
        <p:txBody>
          <a:bodyPr/>
          <a:lstStyle>
            <a:lvl1pPr>
              <a:defRPr/>
            </a:lvl1pPr>
          </a:lstStyle>
          <a:p>
            <a:pPr>
              <a:defRPr/>
            </a:pPr>
            <a:fld id="{9539F58C-7779-4A30-AE26-16F030A38413}" type="datetimeFigureOut">
              <a:rPr lang="en-US"/>
              <a:pPr>
                <a:defRPr/>
              </a:pPr>
              <a:t>7/13/2020</a:t>
            </a:fld>
            <a:endParaRPr lang="en-US"/>
          </a:p>
        </p:txBody>
      </p:sp>
      <p:sp>
        <p:nvSpPr>
          <p:cNvPr id="6" name="Rectangle 5">
            <a:extLst>
              <a:ext uri="{FF2B5EF4-FFF2-40B4-BE49-F238E27FC236}">
                <a16:creationId xmlns:a16="http://schemas.microsoft.com/office/drawing/2014/main" id="{6D13D764-3BA7-446D-8557-54401C36204E}"/>
              </a:ext>
            </a:extLst>
          </p:cNvPr>
          <p:cNvSpPr>
            <a:spLocks noGrp="1" noChangeArrowheads="1"/>
          </p:cNvSpPr>
          <p:nvPr>
            <p:ph type="ftr" sz="quarter" idx="16"/>
          </p:nvPr>
        </p:nvSpPr>
        <p:spPr>
          <a:ln/>
        </p:spPr>
        <p:txBody>
          <a:bodyPr/>
          <a:lstStyle>
            <a:lvl1pPr>
              <a:defRPr/>
            </a:lvl1pPr>
          </a:lstStyle>
          <a:p>
            <a:pPr>
              <a:defRPr/>
            </a:pPr>
            <a:endParaRPr lang="en-US"/>
          </a:p>
        </p:txBody>
      </p:sp>
      <p:sp>
        <p:nvSpPr>
          <p:cNvPr id="7" name="Slide Number Placeholder 3">
            <a:extLst>
              <a:ext uri="{FF2B5EF4-FFF2-40B4-BE49-F238E27FC236}">
                <a16:creationId xmlns:a16="http://schemas.microsoft.com/office/drawing/2014/main" id="{8A95440B-5230-4345-B7FB-D0A22090532F}"/>
              </a:ext>
            </a:extLst>
          </p:cNvPr>
          <p:cNvSpPr>
            <a:spLocks noGrp="1"/>
          </p:cNvSpPr>
          <p:nvPr>
            <p:ph type="sldNum" sz="quarter" idx="17"/>
          </p:nvPr>
        </p:nvSpPr>
        <p:spPr>
          <a:ln/>
        </p:spPr>
        <p:txBody>
          <a:bodyPr/>
          <a:lstStyle>
            <a:lvl1pPr>
              <a:defRPr/>
            </a:lvl1pPr>
          </a:lstStyle>
          <a:p>
            <a:fld id="{44ADEB23-2D83-4A7A-AA13-87B53BC52C5C}" type="slidenum">
              <a:rPr lang="en-US" altLang="en-US"/>
              <a:pPr/>
              <a:t>‹#›</a:t>
            </a:fld>
            <a:endParaRPr lang="en-US" altLang="en-US"/>
          </a:p>
        </p:txBody>
      </p:sp>
    </p:spTree>
    <p:extLst>
      <p:ext uri="{BB962C8B-B14F-4D97-AF65-F5344CB8AC3E}">
        <p14:creationId xmlns:p14="http://schemas.microsoft.com/office/powerpoint/2010/main" val="3139557746"/>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 (Pic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3"/>
          <p:cNvSpPr>
            <a:spLocks noGrp="1"/>
          </p:cNvSpPr>
          <p:nvPr>
            <p:ph sz="quarter" idx="13"/>
          </p:nvPr>
        </p:nvSpPr>
        <p:spPr>
          <a:xfrm>
            <a:off x="457200" y="1153077"/>
            <a:ext cx="4035425" cy="449262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4651375" y="1153077"/>
            <a:ext cx="4035425" cy="449262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DAEE85F-0B1A-493F-A7A0-C0D1B50E5435}"/>
              </a:ext>
            </a:extLst>
          </p:cNvPr>
          <p:cNvSpPr>
            <a:spLocks noGrp="1" noChangeArrowheads="1"/>
          </p:cNvSpPr>
          <p:nvPr>
            <p:ph type="dt" sz="half" idx="15"/>
          </p:nvPr>
        </p:nvSpPr>
        <p:spPr>
          <a:ln/>
        </p:spPr>
        <p:txBody>
          <a:bodyPr/>
          <a:lstStyle>
            <a:lvl1pPr>
              <a:defRPr/>
            </a:lvl1pPr>
          </a:lstStyle>
          <a:p>
            <a:pPr>
              <a:defRPr/>
            </a:pPr>
            <a:fld id="{175B6F78-5738-475D-8242-E72555E2FC49}" type="datetimeFigureOut">
              <a:rPr lang="en-US"/>
              <a:pPr>
                <a:defRPr/>
              </a:pPr>
              <a:t>7/13/2020</a:t>
            </a:fld>
            <a:endParaRPr lang="en-US"/>
          </a:p>
        </p:txBody>
      </p:sp>
      <p:sp>
        <p:nvSpPr>
          <p:cNvPr id="6" name="Rectangle 5">
            <a:extLst>
              <a:ext uri="{FF2B5EF4-FFF2-40B4-BE49-F238E27FC236}">
                <a16:creationId xmlns:a16="http://schemas.microsoft.com/office/drawing/2014/main" id="{DB9693AF-979F-44D0-B6BC-94BBF344853B}"/>
              </a:ext>
            </a:extLst>
          </p:cNvPr>
          <p:cNvSpPr>
            <a:spLocks noGrp="1" noChangeArrowheads="1"/>
          </p:cNvSpPr>
          <p:nvPr>
            <p:ph type="ftr" sz="quarter" idx="16"/>
          </p:nvPr>
        </p:nvSpPr>
        <p:spPr>
          <a:ln/>
        </p:spPr>
        <p:txBody>
          <a:bodyPr/>
          <a:lstStyle>
            <a:lvl1pPr>
              <a:defRPr/>
            </a:lvl1pPr>
          </a:lstStyle>
          <a:p>
            <a:pPr>
              <a:defRPr/>
            </a:pPr>
            <a:endParaRPr lang="en-US"/>
          </a:p>
        </p:txBody>
      </p:sp>
      <p:sp>
        <p:nvSpPr>
          <p:cNvPr id="7" name="Slide Number Placeholder 3">
            <a:extLst>
              <a:ext uri="{FF2B5EF4-FFF2-40B4-BE49-F238E27FC236}">
                <a16:creationId xmlns:a16="http://schemas.microsoft.com/office/drawing/2014/main" id="{103E56E4-2272-4CA7-8111-5E9A728A7DB8}"/>
              </a:ext>
            </a:extLst>
          </p:cNvPr>
          <p:cNvSpPr>
            <a:spLocks noGrp="1"/>
          </p:cNvSpPr>
          <p:nvPr>
            <p:ph type="sldNum" sz="quarter" idx="17"/>
          </p:nvPr>
        </p:nvSpPr>
        <p:spPr>
          <a:ln/>
        </p:spPr>
        <p:txBody>
          <a:bodyPr/>
          <a:lstStyle>
            <a:lvl1pPr>
              <a:defRPr/>
            </a:lvl1pPr>
          </a:lstStyle>
          <a:p>
            <a:fld id="{80B87A52-D821-437D-AC2A-BFE8208EAFC4}" type="slidenum">
              <a:rPr lang="en-US" altLang="en-US"/>
              <a:pPr/>
              <a:t>‹#›</a:t>
            </a:fld>
            <a:endParaRPr lang="en-US" altLang="en-US"/>
          </a:p>
        </p:txBody>
      </p:sp>
    </p:spTree>
    <p:extLst>
      <p:ext uri="{BB962C8B-B14F-4D97-AF65-F5344CB8AC3E}">
        <p14:creationId xmlns:p14="http://schemas.microsoft.com/office/powerpoint/2010/main" val="1641880800"/>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One Column: Image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3"/>
          <p:cNvSpPr>
            <a:spLocks noGrp="1"/>
          </p:cNvSpPr>
          <p:nvPr>
            <p:ph sz="quarter" idx="13"/>
          </p:nvPr>
        </p:nvSpPr>
        <p:spPr>
          <a:xfrm>
            <a:off x="457200" y="1153078"/>
            <a:ext cx="8229600" cy="213346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457201" y="3472070"/>
            <a:ext cx="8229600" cy="217363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4BAA339-9E3F-4465-B4BD-36FA5B1AA604}"/>
              </a:ext>
            </a:extLst>
          </p:cNvPr>
          <p:cNvSpPr>
            <a:spLocks noGrp="1" noChangeArrowheads="1"/>
          </p:cNvSpPr>
          <p:nvPr>
            <p:ph type="dt" sz="half" idx="15"/>
          </p:nvPr>
        </p:nvSpPr>
        <p:spPr>
          <a:ln/>
        </p:spPr>
        <p:txBody>
          <a:bodyPr/>
          <a:lstStyle>
            <a:lvl1pPr>
              <a:defRPr/>
            </a:lvl1pPr>
          </a:lstStyle>
          <a:p>
            <a:pPr>
              <a:defRPr/>
            </a:pPr>
            <a:fld id="{9516C9B6-39A4-4FE0-9147-32F96FA74C2E}" type="datetimeFigureOut">
              <a:rPr lang="en-US"/>
              <a:pPr>
                <a:defRPr/>
              </a:pPr>
              <a:t>7/13/2020</a:t>
            </a:fld>
            <a:endParaRPr lang="en-US"/>
          </a:p>
        </p:txBody>
      </p:sp>
      <p:sp>
        <p:nvSpPr>
          <p:cNvPr id="6" name="Rectangle 5">
            <a:extLst>
              <a:ext uri="{FF2B5EF4-FFF2-40B4-BE49-F238E27FC236}">
                <a16:creationId xmlns:a16="http://schemas.microsoft.com/office/drawing/2014/main" id="{4F593784-BB84-400F-A916-6009CDF55D30}"/>
              </a:ext>
            </a:extLst>
          </p:cNvPr>
          <p:cNvSpPr>
            <a:spLocks noGrp="1" noChangeArrowheads="1"/>
          </p:cNvSpPr>
          <p:nvPr>
            <p:ph type="ftr" sz="quarter" idx="16"/>
          </p:nvPr>
        </p:nvSpPr>
        <p:spPr>
          <a:ln/>
        </p:spPr>
        <p:txBody>
          <a:bodyPr/>
          <a:lstStyle>
            <a:lvl1pPr>
              <a:defRPr/>
            </a:lvl1pPr>
          </a:lstStyle>
          <a:p>
            <a:pPr>
              <a:defRPr/>
            </a:pPr>
            <a:endParaRPr lang="en-US"/>
          </a:p>
        </p:txBody>
      </p:sp>
      <p:sp>
        <p:nvSpPr>
          <p:cNvPr id="7" name="Slide Number Placeholder 3">
            <a:extLst>
              <a:ext uri="{FF2B5EF4-FFF2-40B4-BE49-F238E27FC236}">
                <a16:creationId xmlns:a16="http://schemas.microsoft.com/office/drawing/2014/main" id="{9B5C9A91-B9DA-43C8-9036-E2299FF4DBA8}"/>
              </a:ext>
            </a:extLst>
          </p:cNvPr>
          <p:cNvSpPr>
            <a:spLocks noGrp="1"/>
          </p:cNvSpPr>
          <p:nvPr>
            <p:ph type="sldNum" sz="quarter" idx="17"/>
          </p:nvPr>
        </p:nvSpPr>
        <p:spPr>
          <a:ln/>
        </p:spPr>
        <p:txBody>
          <a:bodyPr/>
          <a:lstStyle>
            <a:lvl1pPr>
              <a:defRPr/>
            </a:lvl1pPr>
          </a:lstStyle>
          <a:p>
            <a:fld id="{5BD71A43-7606-482A-BBF8-BD1FE0F875A5}" type="slidenum">
              <a:rPr lang="en-US" altLang="en-US"/>
              <a:pPr/>
              <a:t>‹#›</a:t>
            </a:fld>
            <a:endParaRPr lang="en-US" altLang="en-US"/>
          </a:p>
        </p:txBody>
      </p:sp>
    </p:spTree>
    <p:extLst>
      <p:ext uri="{BB962C8B-B14F-4D97-AF65-F5344CB8AC3E}">
        <p14:creationId xmlns:p14="http://schemas.microsoft.com/office/powerpoint/2010/main" val="578603510"/>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1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Rectangle 4">
            <a:extLst>
              <a:ext uri="{FF2B5EF4-FFF2-40B4-BE49-F238E27FC236}">
                <a16:creationId xmlns:a16="http://schemas.microsoft.com/office/drawing/2014/main" id="{4BBAC27B-6EDD-4271-97F4-F4A30687CBBC}"/>
              </a:ext>
            </a:extLst>
          </p:cNvPr>
          <p:cNvSpPr>
            <a:spLocks noGrp="1" noChangeArrowheads="1"/>
          </p:cNvSpPr>
          <p:nvPr>
            <p:ph type="dt" sz="half" idx="10"/>
          </p:nvPr>
        </p:nvSpPr>
        <p:spPr>
          <a:ln/>
        </p:spPr>
        <p:txBody>
          <a:bodyPr/>
          <a:lstStyle>
            <a:lvl1pPr>
              <a:defRPr/>
            </a:lvl1pPr>
          </a:lstStyle>
          <a:p>
            <a:pPr>
              <a:defRPr/>
            </a:pPr>
            <a:fld id="{BF0B1708-A6C0-49E9-B180-91BCB773A557}" type="datetimeFigureOut">
              <a:rPr lang="en-US"/>
              <a:pPr>
                <a:defRPr/>
              </a:pPr>
              <a:t>7/13/2020</a:t>
            </a:fld>
            <a:endParaRPr lang="en-US"/>
          </a:p>
        </p:txBody>
      </p:sp>
      <p:sp>
        <p:nvSpPr>
          <p:cNvPr id="7" name="Rectangle 5">
            <a:extLst>
              <a:ext uri="{FF2B5EF4-FFF2-40B4-BE49-F238E27FC236}">
                <a16:creationId xmlns:a16="http://schemas.microsoft.com/office/drawing/2014/main" id="{E6EE371D-39B4-4746-87B0-5515FEAE49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Slide Number Placeholder 3">
            <a:extLst>
              <a:ext uri="{FF2B5EF4-FFF2-40B4-BE49-F238E27FC236}">
                <a16:creationId xmlns:a16="http://schemas.microsoft.com/office/drawing/2014/main" id="{DAB65ECF-EB9D-4266-A022-78557021838E}"/>
              </a:ext>
            </a:extLst>
          </p:cNvPr>
          <p:cNvSpPr>
            <a:spLocks noGrp="1"/>
          </p:cNvSpPr>
          <p:nvPr>
            <p:ph type="sldNum" sz="quarter" idx="12"/>
          </p:nvPr>
        </p:nvSpPr>
        <p:spPr>
          <a:ln/>
        </p:spPr>
        <p:txBody>
          <a:bodyPr/>
          <a:lstStyle>
            <a:lvl1pPr>
              <a:defRPr/>
            </a:lvl1pPr>
          </a:lstStyle>
          <a:p>
            <a:fld id="{8212807A-9854-400B-9E9D-B6F2D5752355}" type="slidenum">
              <a:rPr lang="en-US" altLang="en-US"/>
              <a:pPr/>
              <a:t>‹#›</a:t>
            </a:fld>
            <a:endParaRPr lang="en-US" altLang="en-US"/>
          </a:p>
        </p:txBody>
      </p:sp>
    </p:spTree>
    <p:extLst>
      <p:ext uri="{BB962C8B-B14F-4D97-AF65-F5344CB8AC3E}">
        <p14:creationId xmlns:p14="http://schemas.microsoft.com/office/powerpoint/2010/main" val="411190067"/>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4">
            <a:extLst>
              <a:ext uri="{FF2B5EF4-FFF2-40B4-BE49-F238E27FC236}">
                <a16:creationId xmlns:a16="http://schemas.microsoft.com/office/drawing/2014/main" id="{BF882D00-4C56-4204-9EBF-04F79567650E}"/>
              </a:ext>
            </a:extLst>
          </p:cNvPr>
          <p:cNvSpPr>
            <a:spLocks noGrp="1" noChangeArrowheads="1"/>
          </p:cNvSpPr>
          <p:nvPr>
            <p:ph type="dt" sz="half" idx="10"/>
          </p:nvPr>
        </p:nvSpPr>
        <p:spPr>
          <a:ln/>
        </p:spPr>
        <p:txBody>
          <a:bodyPr/>
          <a:lstStyle>
            <a:lvl1pPr>
              <a:defRPr/>
            </a:lvl1pPr>
          </a:lstStyle>
          <a:p>
            <a:pPr>
              <a:defRPr/>
            </a:pPr>
            <a:fld id="{E44AFE9E-55D8-450D-82BC-D2E78DC319B0}" type="datetimeFigureOut">
              <a:rPr lang="en-US"/>
              <a:pPr>
                <a:defRPr/>
              </a:pPr>
              <a:t>7/13/2020</a:t>
            </a:fld>
            <a:endParaRPr lang="en-US"/>
          </a:p>
        </p:txBody>
      </p:sp>
      <p:sp>
        <p:nvSpPr>
          <p:cNvPr id="4" name="Rectangle 5">
            <a:extLst>
              <a:ext uri="{FF2B5EF4-FFF2-40B4-BE49-F238E27FC236}">
                <a16:creationId xmlns:a16="http://schemas.microsoft.com/office/drawing/2014/main" id="{D9DF8AAB-626B-4A52-8807-8A21498AF3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7E733237-FD10-4CBD-81BB-9EA133D3511B}"/>
              </a:ext>
            </a:extLst>
          </p:cNvPr>
          <p:cNvSpPr>
            <a:spLocks noGrp="1"/>
          </p:cNvSpPr>
          <p:nvPr>
            <p:ph type="sldNum" sz="quarter" idx="12"/>
          </p:nvPr>
        </p:nvSpPr>
        <p:spPr>
          <a:ln/>
        </p:spPr>
        <p:txBody>
          <a:bodyPr/>
          <a:lstStyle>
            <a:lvl1pPr>
              <a:defRPr/>
            </a:lvl1pPr>
          </a:lstStyle>
          <a:p>
            <a:fld id="{4FB04E1B-0F2F-43E8-8700-A338079E4515}" type="slidenum">
              <a:rPr lang="en-US" altLang="en-US"/>
              <a:pPr/>
              <a:t>‹#›</a:t>
            </a:fld>
            <a:endParaRPr lang="en-US" altLang="en-US"/>
          </a:p>
        </p:txBody>
      </p:sp>
    </p:spTree>
    <p:extLst>
      <p:ext uri="{BB962C8B-B14F-4D97-AF65-F5344CB8AC3E}">
        <p14:creationId xmlns:p14="http://schemas.microsoft.com/office/powerpoint/2010/main" val="713253310"/>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7CC1446-766B-4C3F-934A-C57D6673C10F}"/>
              </a:ext>
            </a:extLst>
          </p:cNvPr>
          <p:cNvSpPr>
            <a:spLocks noGrp="1" noChangeArrowheads="1"/>
          </p:cNvSpPr>
          <p:nvPr>
            <p:ph type="dt" sz="half" idx="10"/>
          </p:nvPr>
        </p:nvSpPr>
        <p:spPr/>
        <p:txBody>
          <a:bodyPr/>
          <a:lstStyle>
            <a:lvl1pPr>
              <a:defRPr smtClean="0"/>
            </a:lvl1pPr>
          </a:lstStyle>
          <a:p>
            <a:pPr>
              <a:defRPr/>
            </a:pPr>
            <a:fld id="{223FE1DE-E2A7-47E6-9923-91AACC93EB1F}" type="datetimeFigureOut">
              <a:rPr lang="en-US"/>
              <a:pPr>
                <a:defRPr/>
              </a:pPr>
              <a:t>7/13/2020</a:t>
            </a:fld>
            <a:endParaRPr lang="en-US"/>
          </a:p>
        </p:txBody>
      </p:sp>
      <p:sp>
        <p:nvSpPr>
          <p:cNvPr id="3" name="Rectangle 5">
            <a:extLst>
              <a:ext uri="{FF2B5EF4-FFF2-40B4-BE49-F238E27FC236}">
                <a16:creationId xmlns:a16="http://schemas.microsoft.com/office/drawing/2014/main" id="{458BF57C-5B8B-4553-98E3-138C562C019D}"/>
              </a:ext>
            </a:extLst>
          </p:cNvPr>
          <p:cNvSpPr>
            <a:spLocks noGrp="1" noChangeArrowheads="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518F325E-43AC-499A-A7DD-C6D6A05C69B0}"/>
              </a:ext>
            </a:extLst>
          </p:cNvPr>
          <p:cNvSpPr>
            <a:spLocks noGrp="1"/>
          </p:cNvSpPr>
          <p:nvPr>
            <p:ph type="sldNum" sz="quarter" idx="12"/>
          </p:nvPr>
        </p:nvSpPr>
        <p:spPr>
          <a:xfrm>
            <a:off x="6934200" y="6245225"/>
            <a:ext cx="2133600" cy="476250"/>
          </a:xfrm>
        </p:spPr>
        <p:txBody>
          <a:bodyPr/>
          <a:lstStyle>
            <a:lvl1pPr>
              <a:defRPr/>
            </a:lvl1pPr>
          </a:lstStyle>
          <a:p>
            <a:fld id="{2926E448-D0A1-47B9-B9C1-CA061A34095D}" type="slidenum">
              <a:rPr lang="en-US" altLang="en-US"/>
              <a:pPr/>
              <a:t>‹#›</a:t>
            </a:fld>
            <a:endParaRPr lang="en-US" altLang="en-US"/>
          </a:p>
        </p:txBody>
      </p:sp>
    </p:spTree>
    <p:extLst>
      <p:ext uri="{BB962C8B-B14F-4D97-AF65-F5344CB8AC3E}">
        <p14:creationId xmlns:p14="http://schemas.microsoft.com/office/powerpoint/2010/main" val="814966259"/>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FEMA Visual Template">
            <a:extLst>
              <a:ext uri="{FF2B5EF4-FFF2-40B4-BE49-F238E27FC236}">
                <a16:creationId xmlns:a16="http://schemas.microsoft.com/office/drawing/2014/main" id="{9C0D7C19-96A8-4DBE-9DAB-A23B1065E42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1CAB9772-DC7B-4455-8E08-3ACF4DCFAD66}"/>
              </a:ext>
            </a:extLst>
          </p:cNvPr>
          <p:cNvSpPr>
            <a:spLocks noGrp="1" noChangeArrowheads="1"/>
          </p:cNvSpPr>
          <p:nvPr>
            <p:ph type="title"/>
          </p:nvPr>
        </p:nvSpPr>
        <p:spPr bwMode="auto">
          <a:xfrm>
            <a:off x="457200" y="198438"/>
            <a:ext cx="82296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a:extLst>
              <a:ext uri="{FF2B5EF4-FFF2-40B4-BE49-F238E27FC236}">
                <a16:creationId xmlns:a16="http://schemas.microsoft.com/office/drawing/2014/main" id="{3F31CBA4-5E5C-4472-8988-9DA81708F88F}"/>
              </a:ext>
            </a:extLst>
          </p:cNvPr>
          <p:cNvSpPr>
            <a:spLocks noGrp="1" noChangeArrowheads="1"/>
          </p:cNvSpPr>
          <p:nvPr>
            <p:ph type="body" idx="1"/>
          </p:nvPr>
        </p:nvSpPr>
        <p:spPr bwMode="auto">
          <a:xfrm>
            <a:off x="457200" y="1068388"/>
            <a:ext cx="8229600" cy="464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sp>
        <p:nvSpPr>
          <p:cNvPr id="2" name="Rectangle 4">
            <a:extLst>
              <a:ext uri="{FF2B5EF4-FFF2-40B4-BE49-F238E27FC236}">
                <a16:creationId xmlns:a16="http://schemas.microsoft.com/office/drawing/2014/main" id="{8B9E5C4D-C70C-44C0-9C39-027398890298}"/>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b="0" smtClean="0">
                <a:latin typeface="+mn-lt"/>
                <a:cs typeface="+mn-cs"/>
              </a:defRPr>
            </a:lvl1pPr>
          </a:lstStyle>
          <a:p>
            <a:pPr>
              <a:defRPr/>
            </a:pPr>
            <a:fld id="{3AB31D12-CCBE-4ED6-A252-8611E7C1497B}" type="datetimeFigureOut">
              <a:rPr lang="en-US"/>
              <a:pPr>
                <a:defRPr/>
              </a:pPr>
              <a:t>7/13/2020</a:t>
            </a:fld>
            <a:endParaRPr lang="en-US"/>
          </a:p>
        </p:txBody>
      </p:sp>
      <p:sp>
        <p:nvSpPr>
          <p:cNvPr id="1029" name="Rectangle 5">
            <a:extLst>
              <a:ext uri="{FF2B5EF4-FFF2-40B4-BE49-F238E27FC236}">
                <a16:creationId xmlns:a16="http://schemas.microsoft.com/office/drawing/2014/main" id="{FD2F4292-5449-40AF-B40C-474C694C373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b="0">
                <a:latin typeface="+mn-lt"/>
                <a:cs typeface="+mn-cs"/>
              </a:defRPr>
            </a:lvl1pPr>
          </a:lstStyle>
          <a:p>
            <a:pPr>
              <a:defRPr/>
            </a:pPr>
            <a:endParaRPr lang="en-US"/>
          </a:p>
        </p:txBody>
      </p:sp>
      <p:cxnSp>
        <p:nvCxnSpPr>
          <p:cNvPr id="8" name="Straight Connector 7">
            <a:extLst>
              <a:ext uri="{FF2B5EF4-FFF2-40B4-BE49-F238E27FC236}">
                <a16:creationId xmlns:a16="http://schemas.microsoft.com/office/drawing/2014/main" id="{99C26F43-F984-4BBE-8907-321233270242}"/>
              </a:ext>
            </a:extLst>
          </p:cNvPr>
          <p:cNvCxnSpPr/>
          <p:nvPr/>
        </p:nvCxnSpPr>
        <p:spPr>
          <a:xfrm>
            <a:off x="457200" y="990600"/>
            <a:ext cx="8077200"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Slide Number Placeholder 3">
            <a:extLst>
              <a:ext uri="{FF2B5EF4-FFF2-40B4-BE49-F238E27FC236}">
                <a16:creationId xmlns:a16="http://schemas.microsoft.com/office/drawing/2014/main" id="{2937DD49-4267-4A3F-A216-F74F8ED6E6CA}"/>
              </a:ext>
            </a:extLst>
          </p:cNvPr>
          <p:cNvSpPr>
            <a:spLocks noGrp="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600">
                <a:solidFill>
                  <a:srgbClr val="F4F8FE"/>
                </a:solidFill>
              </a:defRPr>
            </a:lvl1pPr>
          </a:lstStyle>
          <a:p>
            <a:fld id="{3D676280-7DA3-4E2B-BC74-9765B974C60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79" r:id="rId1"/>
    <p:sldLayoutId id="2147483693" r:id="rId2"/>
    <p:sldLayoutId id="2147483680" r:id="rId3"/>
    <p:sldLayoutId id="2147483681" r:id="rId4"/>
    <p:sldLayoutId id="2147483682" r:id="rId5"/>
    <p:sldLayoutId id="2147483683" r:id="rId6"/>
    <p:sldLayoutId id="2147483684" r:id="rId7"/>
    <p:sldLayoutId id="2147483685" r:id="rId8"/>
    <p:sldLayoutId id="2147483694" r:id="rId9"/>
    <p:sldLayoutId id="2147483686" r:id="rId10"/>
    <p:sldLayoutId id="2147483687" r:id="rId11"/>
    <p:sldLayoutId id="2147483688" r:id="rId12"/>
    <p:sldLayoutId id="2147483689" r:id="rId13"/>
    <p:sldLayoutId id="2147483690" r:id="rId14"/>
    <p:sldLayoutId id="2147483691" r:id="rId15"/>
    <p:sldLayoutId id="2147483692" r:id="rId16"/>
  </p:sldLayoutIdLst>
  <p:transition>
    <p:wipe dir="r"/>
  </p:transition>
  <p:txStyles>
    <p:titleStyle>
      <a:lvl1pPr algn="l" rtl="0" fontAlgn="base">
        <a:spcBef>
          <a:spcPct val="0"/>
        </a:spcBef>
        <a:spcAft>
          <a:spcPct val="0"/>
        </a:spcAft>
        <a:defRPr sz="3800" b="1">
          <a:solidFill>
            <a:srgbClr val="000066"/>
          </a:solidFill>
          <a:latin typeface="+mj-lt"/>
          <a:ea typeface="+mj-ea"/>
          <a:cs typeface="+mj-cs"/>
        </a:defRPr>
      </a:lvl1pPr>
      <a:lvl2pPr algn="l" rtl="0" fontAlgn="base">
        <a:spcBef>
          <a:spcPct val="0"/>
        </a:spcBef>
        <a:spcAft>
          <a:spcPct val="0"/>
        </a:spcAft>
        <a:defRPr sz="3800" b="1">
          <a:solidFill>
            <a:srgbClr val="000066"/>
          </a:solidFill>
          <a:latin typeface="Times New Roman" pitchFamily="18" charset="0"/>
          <a:cs typeface="Arial" charset="0"/>
        </a:defRPr>
      </a:lvl2pPr>
      <a:lvl3pPr algn="l" rtl="0" fontAlgn="base">
        <a:spcBef>
          <a:spcPct val="0"/>
        </a:spcBef>
        <a:spcAft>
          <a:spcPct val="0"/>
        </a:spcAft>
        <a:defRPr sz="3800" b="1">
          <a:solidFill>
            <a:srgbClr val="000066"/>
          </a:solidFill>
          <a:latin typeface="Times New Roman" pitchFamily="18" charset="0"/>
          <a:cs typeface="Arial" charset="0"/>
        </a:defRPr>
      </a:lvl3pPr>
      <a:lvl4pPr algn="l" rtl="0" fontAlgn="base">
        <a:spcBef>
          <a:spcPct val="0"/>
        </a:spcBef>
        <a:spcAft>
          <a:spcPct val="0"/>
        </a:spcAft>
        <a:defRPr sz="3800" b="1">
          <a:solidFill>
            <a:srgbClr val="000066"/>
          </a:solidFill>
          <a:latin typeface="Times New Roman" pitchFamily="18" charset="0"/>
          <a:cs typeface="Arial" charset="0"/>
        </a:defRPr>
      </a:lvl4pPr>
      <a:lvl5pPr algn="l" rtl="0" fontAlgn="base">
        <a:spcBef>
          <a:spcPct val="0"/>
        </a:spcBef>
        <a:spcAft>
          <a:spcPct val="0"/>
        </a:spcAft>
        <a:defRPr sz="3800" b="1">
          <a:solidFill>
            <a:srgbClr val="000066"/>
          </a:solidFill>
          <a:latin typeface="Times New Roman" pitchFamily="18" charset="0"/>
          <a:cs typeface="Arial" charset="0"/>
        </a:defRPr>
      </a:lvl5pPr>
      <a:lvl6pPr marL="457200" algn="l" rtl="0" eaLnBrk="1" fontAlgn="base" hangingPunct="1">
        <a:spcBef>
          <a:spcPct val="0"/>
        </a:spcBef>
        <a:spcAft>
          <a:spcPct val="0"/>
        </a:spcAft>
        <a:defRPr sz="3800" b="1">
          <a:solidFill>
            <a:srgbClr val="000066"/>
          </a:solidFill>
          <a:latin typeface="Times New Roman" pitchFamily="18" charset="0"/>
          <a:cs typeface="Arial" charset="0"/>
        </a:defRPr>
      </a:lvl6pPr>
      <a:lvl7pPr marL="914400" algn="l" rtl="0" eaLnBrk="1" fontAlgn="base" hangingPunct="1">
        <a:spcBef>
          <a:spcPct val="0"/>
        </a:spcBef>
        <a:spcAft>
          <a:spcPct val="0"/>
        </a:spcAft>
        <a:defRPr sz="3800" b="1">
          <a:solidFill>
            <a:srgbClr val="000066"/>
          </a:solidFill>
          <a:latin typeface="Times New Roman" pitchFamily="18" charset="0"/>
          <a:cs typeface="Arial" charset="0"/>
        </a:defRPr>
      </a:lvl7pPr>
      <a:lvl8pPr marL="1371600" algn="l" rtl="0" eaLnBrk="1" fontAlgn="base" hangingPunct="1">
        <a:spcBef>
          <a:spcPct val="0"/>
        </a:spcBef>
        <a:spcAft>
          <a:spcPct val="0"/>
        </a:spcAft>
        <a:defRPr sz="3800" b="1">
          <a:solidFill>
            <a:srgbClr val="000066"/>
          </a:solidFill>
          <a:latin typeface="Times New Roman" pitchFamily="18" charset="0"/>
          <a:cs typeface="Arial" charset="0"/>
        </a:defRPr>
      </a:lvl8pPr>
      <a:lvl9pPr marL="1828800" algn="l" rtl="0" eaLnBrk="1" fontAlgn="base" hangingPunct="1">
        <a:spcBef>
          <a:spcPct val="0"/>
        </a:spcBef>
        <a:spcAft>
          <a:spcPct val="0"/>
        </a:spcAft>
        <a:defRPr sz="3800" b="1">
          <a:solidFill>
            <a:srgbClr val="000066"/>
          </a:solidFill>
          <a:latin typeface="Times New Roman" pitchFamily="18" charset="0"/>
          <a:cs typeface="Arial" charset="0"/>
        </a:defRPr>
      </a:lvl9pPr>
    </p:titleStyle>
    <p:bodyStyle>
      <a:lvl1pPr algn="l" rtl="0" fontAlgn="base">
        <a:spcBef>
          <a:spcPct val="20000"/>
        </a:spcBef>
        <a:spcAft>
          <a:spcPct val="0"/>
        </a:spcAft>
        <a:tabLst>
          <a:tab pos="401638" algn="l"/>
        </a:tabLst>
        <a:defRPr sz="2800">
          <a:solidFill>
            <a:srgbClr val="000066"/>
          </a:solidFill>
          <a:latin typeface="+mn-lt"/>
          <a:ea typeface="+mn-ea"/>
          <a:cs typeface="+mn-cs"/>
        </a:defRPr>
      </a:lvl1pPr>
      <a:lvl2pPr marL="457200" indent="-342900" algn="l" rtl="0" fontAlgn="base">
        <a:spcBef>
          <a:spcPct val="20000"/>
        </a:spcBef>
        <a:spcAft>
          <a:spcPct val="0"/>
        </a:spcAft>
        <a:buFont typeface="Arial" panose="020B0604020202020204" pitchFamily="34" charset="0"/>
        <a:buChar char="•"/>
        <a:tabLst>
          <a:tab pos="401638" algn="l"/>
        </a:tabLst>
        <a:defRPr sz="2800">
          <a:solidFill>
            <a:srgbClr val="000066"/>
          </a:solidFill>
          <a:latin typeface="+mn-lt"/>
          <a:cs typeface="+mn-cs"/>
        </a:defRPr>
      </a:lvl2pPr>
      <a:lvl3pPr marL="914400" indent="-342900" algn="l" rtl="0" fontAlgn="base">
        <a:spcBef>
          <a:spcPct val="20000"/>
        </a:spcBef>
        <a:spcAft>
          <a:spcPct val="0"/>
        </a:spcAft>
        <a:buFont typeface="Wingdings" panose="05000000000000000000" pitchFamily="2" charset="2"/>
        <a:buChar char="§"/>
        <a:tabLst>
          <a:tab pos="401638" algn="l"/>
        </a:tabLst>
        <a:defRPr sz="2800">
          <a:solidFill>
            <a:srgbClr val="000066"/>
          </a:solidFill>
          <a:latin typeface="+mn-lt"/>
          <a:cs typeface="+mn-cs"/>
        </a:defRPr>
      </a:lvl3pPr>
      <a:lvl4pPr marL="1371600" indent="-342900" algn="l" rtl="0" fontAlgn="base">
        <a:spcBef>
          <a:spcPct val="20000"/>
        </a:spcBef>
        <a:spcAft>
          <a:spcPct val="0"/>
        </a:spcAft>
        <a:buFont typeface="Wingdings" panose="05000000000000000000" pitchFamily="2" charset="2"/>
        <a:buChar char="§"/>
        <a:tabLst>
          <a:tab pos="401638" algn="l"/>
        </a:tabLst>
        <a:defRPr sz="2800">
          <a:solidFill>
            <a:srgbClr val="000066"/>
          </a:solidFill>
          <a:latin typeface="+mn-lt"/>
          <a:cs typeface="+mn-cs"/>
        </a:defRPr>
      </a:lvl4pPr>
      <a:lvl5pPr marL="2174875" indent="-228600" algn="l" rtl="0" fontAlgn="base">
        <a:spcBef>
          <a:spcPct val="20000"/>
        </a:spcBef>
        <a:spcAft>
          <a:spcPct val="0"/>
        </a:spcAft>
        <a:buChar char="»"/>
        <a:tabLst>
          <a:tab pos="401638" algn="l"/>
        </a:tabLst>
        <a:defRPr sz="2000" b="1">
          <a:solidFill>
            <a:srgbClr val="000066"/>
          </a:solidFill>
          <a:latin typeface="+mn-lt"/>
          <a:cs typeface="+mn-cs"/>
        </a:defRPr>
      </a:lvl5pPr>
      <a:lvl6pPr marL="26320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6pPr>
      <a:lvl7pPr marL="30892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7pPr>
      <a:lvl8pPr marL="35464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8pPr>
      <a:lvl9pPr marL="40036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training.fema.gov/is/" TargetMode="Externa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B63B0A5B-F72B-489D-B4A7-C7CD762475F3}"/>
              </a:ext>
            </a:extLst>
          </p:cNvPr>
          <p:cNvSpPr>
            <a:spLocks noGrp="1"/>
          </p:cNvSpPr>
          <p:nvPr>
            <p:ph type="title"/>
          </p:nvPr>
        </p:nvSpPr>
        <p:spPr/>
        <p:txBody>
          <a:bodyPr/>
          <a:lstStyle/>
          <a:p>
            <a:pPr>
              <a:spcBef>
                <a:spcPct val="100000"/>
              </a:spcBef>
              <a:buSzPct val="99000"/>
            </a:pPr>
            <a:r>
              <a:rPr lang="en-US" altLang="en-US"/>
              <a:t>Course Welcome </a:t>
            </a:r>
          </a:p>
        </p:txBody>
      </p:sp>
      <p:sp>
        <p:nvSpPr>
          <p:cNvPr id="2" name="Content Placeholder 1">
            <a:extLst>
              <a:ext uri="{FF2B5EF4-FFF2-40B4-BE49-F238E27FC236}">
                <a16:creationId xmlns:a16="http://schemas.microsoft.com/office/drawing/2014/main" id="{3EB77A3A-F29C-4A28-8D8A-C26CD2DDBC31}"/>
              </a:ext>
            </a:extLst>
          </p:cNvPr>
          <p:cNvSpPr>
            <a:spLocks noGrp="1"/>
          </p:cNvSpPr>
          <p:nvPr>
            <p:ph sz="quarter" idx="13"/>
          </p:nvPr>
        </p:nvSpPr>
        <p:spPr>
          <a:xfrm>
            <a:off x="457200" y="1153078"/>
            <a:ext cx="8229600" cy="2391190"/>
          </a:xfrm>
        </p:spPr>
        <p:txBody>
          <a:bodyPr>
            <a:normAutofit fontScale="25000" lnSpcReduction="20000"/>
          </a:bodyPr>
          <a:lstStyle/>
          <a:p>
            <a:pPr>
              <a:spcBef>
                <a:spcPts val="1200"/>
              </a:spcBef>
              <a:buSzPct val="99000"/>
              <a:tabLst/>
            </a:pPr>
            <a:r>
              <a:rPr lang="en-US" altLang="en-US" sz="5600" kern="1200" dirty="0">
                <a:latin typeface="Arial" panose="020B0604020202020204" pitchFamily="34" charset="0"/>
                <a:cs typeface="Arial" panose="020B0604020202020204" pitchFamily="34" charset="0"/>
                <a:sym typeface="Arial" panose="020B0604020202020204" pitchFamily="34" charset="0"/>
              </a:rPr>
              <a:t>This course introduces resource management as described in the National Incident Management System (NIMS), and shows how systems for managing resources can be used to improve incident response. The course includes examples of best practices, lessons learned, and job aids to assist the participant in planning for resource management. Descriptions and details about the other NIMS-related courses may be found on the FEMA EMI Web site: </a:t>
            </a:r>
            <a:r>
              <a:rPr lang="en-US" altLang="en-US" sz="5600" kern="1200" dirty="0">
                <a:latin typeface="Arial" panose="020B0604020202020204" pitchFamily="34" charset="0"/>
                <a:cs typeface="Arial" panose="020B0604020202020204" pitchFamily="34" charset="0"/>
                <a:sym typeface="Arial" panose="020B0604020202020204" pitchFamily="34" charset="0"/>
                <a:hlinkClick r:id="rId2">
                  <a:extLst>
                    <a:ext uri="{A12FA001-AC4F-418D-AE19-62706E023703}">
                      <ahyp:hlinkClr xmlns:ahyp="http://schemas.microsoft.com/office/drawing/2018/hyperlinkcolor" val="tx"/>
                    </a:ext>
                  </a:extLst>
                </a:hlinkClick>
              </a:rPr>
              <a:t>https://training.fema.gov/is/</a:t>
            </a:r>
            <a:r>
              <a:rPr lang="en-US" altLang="en-US" sz="5600" kern="1200" dirty="0">
                <a:latin typeface="Arial" panose="020B0604020202020204" pitchFamily="34" charset="0"/>
                <a:cs typeface="Arial" panose="020B0604020202020204" pitchFamily="34" charset="0"/>
                <a:sym typeface="Arial" panose="020B0604020202020204" pitchFamily="34" charset="0"/>
              </a:rPr>
              <a:t>. </a:t>
            </a:r>
          </a:p>
          <a:p>
            <a:pPr>
              <a:spcBef>
                <a:spcPts val="1200"/>
              </a:spcBef>
              <a:buSzPct val="99000"/>
              <a:tabLst/>
            </a:pPr>
            <a:r>
              <a:rPr lang="en-US" altLang="en-US" sz="5600" kern="1200" dirty="0">
                <a:latin typeface="Arial" panose="020B0604020202020204" pitchFamily="34" charset="0"/>
                <a:cs typeface="Arial" panose="020B0604020202020204" pitchFamily="34" charset="0"/>
                <a:sym typeface="Arial" panose="020B0604020202020204" pitchFamily="34" charset="0"/>
              </a:rPr>
              <a:t>Course Objectives: At the conclusion of this course, you should be able to:</a:t>
            </a:r>
          </a:p>
          <a:p>
            <a:pPr>
              <a:spcBef>
                <a:spcPts val="1200"/>
              </a:spcBef>
              <a:buSzPct val="99000"/>
              <a:tabLst/>
            </a:pPr>
            <a:r>
              <a:rPr lang="en-US" altLang="en-US" sz="5600" kern="1200" dirty="0">
                <a:latin typeface="Arial" panose="020B0604020202020204" pitchFamily="34" charset="0"/>
                <a:cs typeface="Arial" panose="020B0604020202020204" pitchFamily="34" charset="0"/>
                <a:sym typeface="Arial" panose="020B0604020202020204" pitchFamily="34" charset="0"/>
              </a:rPr>
              <a:t>•Define the four resource management tasks conducted in preparation for incident response.</a:t>
            </a:r>
          </a:p>
          <a:p>
            <a:pPr>
              <a:spcBef>
                <a:spcPts val="1200"/>
              </a:spcBef>
              <a:buSzPct val="99000"/>
              <a:tabLst/>
            </a:pPr>
            <a:r>
              <a:rPr lang="en-US" altLang="en-US" sz="5600" kern="1200" dirty="0">
                <a:latin typeface="Arial" panose="020B0604020202020204" pitchFamily="34" charset="0"/>
                <a:cs typeface="Arial" panose="020B0604020202020204" pitchFamily="34" charset="0"/>
                <a:sym typeface="Arial" panose="020B0604020202020204" pitchFamily="34" charset="0"/>
              </a:rPr>
              <a:t>•Identify the six primary tasks of resource management during an incident. </a:t>
            </a:r>
          </a:p>
          <a:p>
            <a:pPr>
              <a:spcBef>
                <a:spcPts val="1200"/>
              </a:spcBef>
              <a:buSzPct val="99000"/>
              <a:tabLst/>
            </a:pPr>
            <a:r>
              <a:rPr lang="en-US" altLang="en-US" sz="5600" kern="1200" dirty="0">
                <a:latin typeface="Arial" panose="020B0604020202020204" pitchFamily="34" charset="0"/>
                <a:cs typeface="Arial" panose="020B0604020202020204" pitchFamily="34" charset="0"/>
                <a:sym typeface="Arial" panose="020B0604020202020204" pitchFamily="34" charset="0"/>
              </a:rPr>
              <a:t>•Describe the use of mutual aid in incidents. </a:t>
            </a:r>
            <a:endParaRPr lang="en-US" altLang="en-US" sz="5600" kern="1200" dirty="0">
              <a:latin typeface="Arial" panose="020B0604020202020204" pitchFamily="34" charset="0"/>
              <a:cs typeface="Arial" panose="020B0604020202020204" pitchFamily="34" charset="0"/>
            </a:endParaRPr>
          </a:p>
          <a:p>
            <a:pPr>
              <a:spcBef>
                <a:spcPct val="100000"/>
              </a:spcBef>
              <a:buSzPct val="99000"/>
            </a:pPr>
            <a:endParaRPr lang="en-US" dirty="0"/>
          </a:p>
        </p:txBody>
      </p:sp>
      <p:pic>
        <p:nvPicPr>
          <p:cNvPr id="8" name="Picture 5" descr="Woman with an easel that has the word “objectives” written on it.">
            <a:extLst>
              <a:ext uri="{FF2B5EF4-FFF2-40B4-BE49-F238E27FC236}">
                <a16:creationId xmlns:a16="http://schemas.microsoft.com/office/drawing/2014/main" id="{B0E3AAD2-003E-4719-8C10-E4D2882F7346}"/>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3429000" y="3544268"/>
            <a:ext cx="2286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7A75E4F4-377A-41FF-951D-D89FEF3BA073}"/>
              </a:ext>
            </a:extLst>
          </p:cNvPr>
          <p:cNvSpPr>
            <a:spLocks noGrp="1"/>
          </p:cNvSpPr>
          <p:nvPr>
            <p:ph type="sldNum" sz="quarter" idx="17"/>
          </p:nvPr>
        </p:nvSpPr>
        <p:spPr/>
        <p:txBody>
          <a:bodyPr/>
          <a:lstStyle/>
          <a:p>
            <a:pPr>
              <a:spcBef>
                <a:spcPct val="100000"/>
              </a:spcBef>
              <a:buSzPct val="99000"/>
            </a:pPr>
            <a:fld id="{5BD71A43-7606-482A-BBF8-BD1FE0F875A5}" type="slidenum">
              <a:rPr lang="en-US" altLang="en-US" smtClean="0"/>
              <a:pPr>
                <a:spcBef>
                  <a:spcPct val="100000"/>
                </a:spcBef>
                <a:buSzPct val="99000"/>
              </a:pPr>
              <a:t>1</a:t>
            </a:fld>
            <a:endParaRPr lang="en-US" altLang="en-US"/>
          </a:p>
        </p:txBody>
      </p:sp>
    </p:spTree>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C2A0F024-9B0F-4D01-8C45-B5DEDFFA67D2}"/>
              </a:ext>
            </a:extLst>
          </p:cNvPr>
          <p:cNvSpPr>
            <a:spLocks noGrp="1"/>
          </p:cNvSpPr>
          <p:nvPr>
            <p:ph type="title"/>
          </p:nvPr>
        </p:nvSpPr>
        <p:spPr/>
        <p:txBody>
          <a:bodyPr/>
          <a:lstStyle/>
          <a:p>
            <a:pPr>
              <a:spcBef>
                <a:spcPct val="100000"/>
              </a:spcBef>
              <a:buSzPct val="99000"/>
            </a:pPr>
            <a:r>
              <a:rPr lang="en-US" altLang="en-US"/>
              <a:t>Unit Summary</a:t>
            </a:r>
          </a:p>
        </p:txBody>
      </p:sp>
      <p:sp>
        <p:nvSpPr>
          <p:cNvPr id="2" name="Content Placeholder 1">
            <a:extLst>
              <a:ext uri="{FF2B5EF4-FFF2-40B4-BE49-F238E27FC236}">
                <a16:creationId xmlns:a16="http://schemas.microsoft.com/office/drawing/2014/main" id="{E4BC328E-5C82-459D-9EC3-60306B9A71B3}"/>
              </a:ext>
            </a:extLst>
          </p:cNvPr>
          <p:cNvSpPr>
            <a:spLocks noGrp="1"/>
          </p:cNvSpPr>
          <p:nvPr>
            <p:ph idx="1"/>
          </p:nvPr>
        </p:nvSpPr>
        <p:spPr/>
        <p:txBody>
          <a:bodyPr>
            <a:normAutofit fontScale="92500" lnSpcReduction="20000"/>
          </a:bodyPr>
          <a:lstStyle/>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This unit introduced you to NIMS and NIMS Resource Management. In the next lesson, you will learn how jurisdictions work together in advance of an incident to develop plans to:</a:t>
            </a:r>
          </a:p>
          <a:p>
            <a:pPr marL="254000" lvl="1" indent="-254000">
              <a:spcBef>
                <a:spcPct val="100000"/>
              </a:spcBef>
              <a:buSzPct val="99000"/>
              <a:tabLst/>
            </a:pPr>
            <a:r>
              <a:rPr lang="en-US" altLang="en-US" kern="1200">
                <a:latin typeface="Arial" panose="020B0604020202020204" pitchFamily="34" charset="0"/>
                <a:ea typeface="+mn-ea"/>
                <a:cs typeface="Arial" panose="020B0604020202020204" pitchFamily="34" charset="0"/>
                <a:sym typeface="Arial" panose="020B0604020202020204" pitchFamily="34" charset="0"/>
              </a:rPr>
              <a:t>Identify resource needs based on the threats to and vulnerabilities of the jurisdiction.</a:t>
            </a:r>
          </a:p>
          <a:p>
            <a:pPr marL="254000" lvl="1" indent="-254000">
              <a:spcBef>
                <a:spcPct val="100000"/>
              </a:spcBef>
              <a:buSzPct val="99000"/>
              <a:tabLst/>
            </a:pPr>
            <a:r>
              <a:rPr lang="en-US" altLang="en-US" kern="1200">
                <a:latin typeface="Arial" panose="020B0604020202020204" pitchFamily="34" charset="0"/>
                <a:ea typeface="+mn-ea"/>
                <a:cs typeface="Arial" panose="020B0604020202020204" pitchFamily="34" charset="0"/>
                <a:sym typeface="Arial" panose="020B0604020202020204" pitchFamily="34" charset="0"/>
              </a:rPr>
              <a:t>Develop alternative strategies to obtain the needed resources.</a:t>
            </a:r>
          </a:p>
          <a:p>
            <a:pPr marL="254000" lvl="1" indent="-254000">
              <a:spcBef>
                <a:spcPct val="100000"/>
              </a:spcBef>
              <a:buSzPct val="99000"/>
              <a:tabLst/>
            </a:pPr>
            <a:r>
              <a:rPr lang="en-US" altLang="en-US" kern="1200">
                <a:latin typeface="Arial" panose="020B0604020202020204" pitchFamily="34" charset="0"/>
                <a:ea typeface="+mn-ea"/>
                <a:cs typeface="Arial" panose="020B0604020202020204" pitchFamily="34" charset="0"/>
                <a:sym typeface="Arial" panose="020B0604020202020204" pitchFamily="34" charset="0"/>
              </a:rPr>
              <a:t>Align policies, procedures, and protocols to ensure effective resource management. </a:t>
            </a:r>
            <a:endParaRPr lang="en-US"/>
          </a:p>
        </p:txBody>
      </p:sp>
      <p:sp>
        <p:nvSpPr>
          <p:cNvPr id="3" name="Slide Number Placeholder 2">
            <a:extLst>
              <a:ext uri="{FF2B5EF4-FFF2-40B4-BE49-F238E27FC236}">
                <a16:creationId xmlns:a16="http://schemas.microsoft.com/office/drawing/2014/main" id="{2CBE38F1-39F8-4591-9B72-FEF397E39D68}"/>
              </a:ext>
            </a:extLst>
          </p:cNvPr>
          <p:cNvSpPr>
            <a:spLocks noGrp="1"/>
          </p:cNvSpPr>
          <p:nvPr>
            <p:ph type="sldNum" sz="quarter" idx="11"/>
          </p:nvPr>
        </p:nvSpPr>
        <p:spPr/>
        <p:txBody>
          <a:bodyPr/>
          <a:lstStyle/>
          <a:p>
            <a:pPr>
              <a:spcBef>
                <a:spcPct val="100000"/>
              </a:spcBef>
              <a:buSzPct val="99000"/>
            </a:pPr>
            <a:fld id="{08AE6AF5-FA58-48CB-B5B3-08E289342EED}" type="slidenum">
              <a:rPr lang="en-US" altLang="en-US" smtClean="0"/>
              <a:pPr>
                <a:spcBef>
                  <a:spcPct val="100000"/>
                </a:spcBef>
                <a:buSzPct val="99000"/>
              </a:pPr>
              <a:t>10</a:t>
            </a:fld>
            <a:endParaRPr lang="en-US" altLang="en-US"/>
          </a:p>
        </p:txBody>
      </p:sp>
    </p:spTree>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E6B2FDD7-B897-413F-A8CA-A687FE0F3217}"/>
              </a:ext>
            </a:extLst>
          </p:cNvPr>
          <p:cNvSpPr>
            <a:spLocks noGrp="1"/>
          </p:cNvSpPr>
          <p:nvPr>
            <p:ph type="title"/>
          </p:nvPr>
        </p:nvSpPr>
        <p:spPr/>
        <p:txBody>
          <a:bodyPr/>
          <a:lstStyle/>
          <a:p>
            <a:pPr>
              <a:spcBef>
                <a:spcPct val="100000"/>
              </a:spcBef>
              <a:buSzPct val="99000"/>
            </a:pPr>
            <a:r>
              <a:rPr lang="en-US" altLang="en-US"/>
              <a:t>Student Introductions</a:t>
            </a:r>
          </a:p>
        </p:txBody>
      </p:sp>
      <p:sp>
        <p:nvSpPr>
          <p:cNvPr id="2" name="Content Placeholder 1">
            <a:extLst>
              <a:ext uri="{FF2B5EF4-FFF2-40B4-BE49-F238E27FC236}">
                <a16:creationId xmlns:a16="http://schemas.microsoft.com/office/drawing/2014/main" id="{9480624E-4F3E-4670-8922-C7F4B0713EA5}"/>
              </a:ext>
            </a:extLst>
          </p:cNvPr>
          <p:cNvSpPr>
            <a:spLocks noGrp="1"/>
          </p:cNvSpPr>
          <p:nvPr>
            <p:ph idx="1"/>
          </p:nvPr>
        </p:nvSpPr>
        <p:spPr/>
        <p:txBody>
          <a:bodyPr>
            <a:normAutofit fontScale="92500" lnSpcReduction="20000"/>
          </a:bodyPr>
          <a:lstStyle/>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Introduce yourself by providing: </a:t>
            </a:r>
          </a:p>
          <a:p>
            <a:pPr marL="254000" lvl="1" indent="-254000">
              <a:spcBef>
                <a:spcPct val="100000"/>
              </a:spcBef>
              <a:buSzPct val="99000"/>
              <a:tabLst/>
            </a:pPr>
            <a:r>
              <a:rPr lang="en-US" altLang="en-US" kern="1200">
                <a:latin typeface="Arial" panose="020B0604020202020204" pitchFamily="34" charset="0"/>
                <a:ea typeface="+mn-ea"/>
                <a:cs typeface="Arial" panose="020B0604020202020204" pitchFamily="34" charset="0"/>
                <a:sym typeface="Arial" panose="020B0604020202020204" pitchFamily="34" charset="0"/>
              </a:rPr>
              <a:t>Your name and organization</a:t>
            </a:r>
          </a:p>
          <a:p>
            <a:pPr marL="254000" lvl="1" indent="-254000">
              <a:spcBef>
                <a:spcPct val="100000"/>
              </a:spcBef>
              <a:buSzPct val="99000"/>
              <a:tabLst/>
            </a:pPr>
            <a:r>
              <a:rPr lang="en-US" altLang="en-US" kern="1200">
                <a:latin typeface="Arial" panose="020B0604020202020204" pitchFamily="34" charset="0"/>
                <a:ea typeface="+mn-ea"/>
                <a:cs typeface="Arial" panose="020B0604020202020204" pitchFamily="34" charset="0"/>
                <a:sym typeface="Arial" panose="020B0604020202020204" pitchFamily="34" charset="0"/>
              </a:rPr>
              <a:t>Your job title</a:t>
            </a:r>
          </a:p>
          <a:p>
            <a:pPr marL="254000" lvl="1" indent="-254000">
              <a:spcBef>
                <a:spcPct val="100000"/>
              </a:spcBef>
              <a:buSzPct val="99000"/>
              <a:tabLst/>
            </a:pPr>
            <a:r>
              <a:rPr lang="en-US" altLang="en-US" kern="1200">
                <a:latin typeface="Arial" panose="020B0604020202020204" pitchFamily="34" charset="0"/>
                <a:ea typeface="+mn-ea"/>
                <a:cs typeface="Arial" panose="020B0604020202020204" pitchFamily="34" charset="0"/>
                <a:sym typeface="Arial" panose="020B0604020202020204" pitchFamily="34" charset="0"/>
              </a:rPr>
              <a:t>A brief statement of your experience with emergency or incident response, including resource management.</a:t>
            </a:r>
          </a:p>
          <a:p>
            <a:pPr marL="254000" lvl="1" indent="-254000">
              <a:spcBef>
                <a:spcPct val="100000"/>
              </a:spcBef>
              <a:buSzPct val="99000"/>
              <a:tabLst/>
            </a:pPr>
            <a:r>
              <a:rPr lang="en-US" altLang="en-US" kern="1200">
                <a:latin typeface="Arial" panose="020B0604020202020204" pitchFamily="34" charset="0"/>
                <a:ea typeface="+mn-ea"/>
                <a:cs typeface="Arial" panose="020B0604020202020204" pitchFamily="34" charset="0"/>
                <a:sym typeface="Arial" panose="020B0604020202020204" pitchFamily="34" charset="0"/>
              </a:rPr>
              <a:t>One special issue about resource management that you would like to be able to resolve by taking this course.</a:t>
            </a:r>
            <a:endParaRPr lang="en-US"/>
          </a:p>
        </p:txBody>
      </p:sp>
      <p:sp>
        <p:nvSpPr>
          <p:cNvPr id="3" name="Slide Number Placeholder 2">
            <a:extLst>
              <a:ext uri="{FF2B5EF4-FFF2-40B4-BE49-F238E27FC236}">
                <a16:creationId xmlns:a16="http://schemas.microsoft.com/office/drawing/2014/main" id="{2976BF0E-A213-45E3-9242-DA2D7B2F43E3}"/>
              </a:ext>
            </a:extLst>
          </p:cNvPr>
          <p:cNvSpPr>
            <a:spLocks noGrp="1"/>
          </p:cNvSpPr>
          <p:nvPr>
            <p:ph type="sldNum" sz="quarter" idx="11"/>
          </p:nvPr>
        </p:nvSpPr>
        <p:spPr/>
        <p:txBody>
          <a:bodyPr/>
          <a:lstStyle/>
          <a:p>
            <a:pPr>
              <a:spcBef>
                <a:spcPct val="100000"/>
              </a:spcBef>
              <a:buSzPct val="99000"/>
            </a:pPr>
            <a:fld id="{08AE6AF5-FA58-48CB-B5B3-08E289342EED}" type="slidenum">
              <a:rPr lang="en-US" altLang="en-US" smtClean="0"/>
              <a:pPr>
                <a:spcBef>
                  <a:spcPct val="100000"/>
                </a:spcBef>
                <a:buSzPct val="99000"/>
              </a:pPr>
              <a:t>2</a:t>
            </a:fld>
            <a:endParaRPr lang="en-US" altLang="en-US"/>
          </a:p>
        </p:txBody>
      </p:sp>
    </p:spTree>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EABDF4DA-2A66-483D-94D8-7EA9A3FA49F6}"/>
              </a:ext>
            </a:extLst>
          </p:cNvPr>
          <p:cNvSpPr>
            <a:spLocks noGrp="1"/>
          </p:cNvSpPr>
          <p:nvPr>
            <p:ph type="title"/>
          </p:nvPr>
        </p:nvSpPr>
        <p:spPr/>
        <p:txBody>
          <a:bodyPr/>
          <a:lstStyle/>
          <a:p>
            <a:pPr>
              <a:spcBef>
                <a:spcPct val="100000"/>
              </a:spcBef>
              <a:buSzPct val="99000"/>
            </a:pPr>
            <a:r>
              <a:rPr lang="en-US" altLang="en-US"/>
              <a:t>Course Structure</a:t>
            </a:r>
          </a:p>
        </p:txBody>
      </p:sp>
      <p:sp>
        <p:nvSpPr>
          <p:cNvPr id="2" name="Content Placeholder 1">
            <a:extLst>
              <a:ext uri="{FF2B5EF4-FFF2-40B4-BE49-F238E27FC236}">
                <a16:creationId xmlns:a16="http://schemas.microsoft.com/office/drawing/2014/main" id="{A1B2B75C-2DE5-40B6-B5BB-6B4CE80CACE2}"/>
              </a:ext>
            </a:extLst>
          </p:cNvPr>
          <p:cNvSpPr>
            <a:spLocks noGrp="1"/>
          </p:cNvSpPr>
          <p:nvPr>
            <p:ph idx="1"/>
          </p:nvPr>
        </p:nvSpPr>
        <p:spPr/>
        <p:txBody>
          <a:bodyPr>
            <a:normAutofit fontScale="70000" lnSpcReduction="20000"/>
          </a:bodyPr>
          <a:lstStyle/>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This course is divided into the following units:</a:t>
            </a:r>
          </a:p>
          <a:p>
            <a:pPr marL="254000" lvl="1" indent="-254000">
              <a:spcBef>
                <a:spcPct val="100000"/>
              </a:spcBef>
              <a:buSzPct val="99000"/>
              <a:tabLst/>
            </a:pPr>
            <a:r>
              <a:rPr lang="en-US" altLang="en-US" kern="1200">
                <a:latin typeface="Arial" panose="020B0604020202020204" pitchFamily="34" charset="0"/>
                <a:ea typeface="+mn-ea"/>
                <a:cs typeface="Arial" panose="020B0604020202020204" pitchFamily="34" charset="0"/>
                <a:sym typeface="Arial" panose="020B0604020202020204" pitchFamily="34" charset="0"/>
              </a:rPr>
              <a:t>Unit 1: Resource Management Overview </a:t>
            </a:r>
          </a:p>
          <a:p>
            <a:pPr marL="254000" lvl="1" indent="-254000">
              <a:spcBef>
                <a:spcPct val="100000"/>
              </a:spcBef>
              <a:buSzPct val="99000"/>
              <a:tabLst/>
            </a:pPr>
            <a:r>
              <a:rPr lang="en-US" altLang="en-US" kern="1200">
                <a:latin typeface="Arial" panose="020B0604020202020204" pitchFamily="34" charset="0"/>
                <a:ea typeface="+mn-ea"/>
                <a:cs typeface="Arial" panose="020B0604020202020204" pitchFamily="34" charset="0"/>
                <a:sym typeface="Arial" panose="020B0604020202020204" pitchFamily="34" charset="0"/>
              </a:rPr>
              <a:t>Unit 2: Resource Management Planning </a:t>
            </a:r>
          </a:p>
          <a:p>
            <a:pPr marL="254000" lvl="1" indent="-254000">
              <a:spcBef>
                <a:spcPct val="100000"/>
              </a:spcBef>
              <a:buSzPct val="99000"/>
              <a:tabLst/>
            </a:pPr>
            <a:r>
              <a:rPr lang="en-US" altLang="en-US" kern="1200">
                <a:latin typeface="Arial" panose="020B0604020202020204" pitchFamily="34" charset="0"/>
                <a:ea typeface="+mn-ea"/>
                <a:cs typeface="Arial" panose="020B0604020202020204" pitchFamily="34" charset="0"/>
                <a:sym typeface="Arial" panose="020B0604020202020204" pitchFamily="34" charset="0"/>
              </a:rPr>
              <a:t>Unit 3: Resource Typing, Personnel Qualification, and Readiness </a:t>
            </a:r>
          </a:p>
          <a:p>
            <a:pPr marL="254000" lvl="1" indent="-254000">
              <a:spcBef>
                <a:spcPct val="100000"/>
              </a:spcBef>
              <a:buSzPct val="99000"/>
              <a:tabLst/>
            </a:pPr>
            <a:r>
              <a:rPr lang="en-US" altLang="en-US" kern="1200">
                <a:latin typeface="Arial" panose="020B0604020202020204" pitchFamily="34" charset="0"/>
                <a:ea typeface="+mn-ea"/>
                <a:cs typeface="Arial" panose="020B0604020202020204" pitchFamily="34" charset="0"/>
                <a:sym typeface="Arial" panose="020B0604020202020204" pitchFamily="34" charset="0"/>
              </a:rPr>
              <a:t>Unit 4: Resource Management During Incidents </a:t>
            </a:r>
          </a:p>
          <a:p>
            <a:pPr marL="254000" lvl="1" indent="-254000">
              <a:spcBef>
                <a:spcPct val="100000"/>
              </a:spcBef>
              <a:buSzPct val="99000"/>
              <a:tabLst/>
            </a:pPr>
            <a:r>
              <a:rPr lang="en-US" altLang="en-US" kern="1200">
                <a:latin typeface="Arial" panose="020B0604020202020204" pitchFamily="34" charset="0"/>
                <a:ea typeface="+mn-ea"/>
                <a:cs typeface="Arial" panose="020B0604020202020204" pitchFamily="34" charset="0"/>
                <a:sym typeface="Arial" panose="020B0604020202020204" pitchFamily="34" charset="0"/>
              </a:rPr>
              <a:t>Unit 5: Resource Management and Complex Incidents </a:t>
            </a:r>
          </a:p>
          <a:p>
            <a:pPr marL="254000" lvl="1" indent="-254000">
              <a:spcBef>
                <a:spcPct val="100000"/>
              </a:spcBef>
              <a:buSzPct val="99000"/>
              <a:tabLst/>
            </a:pPr>
            <a:r>
              <a:rPr lang="en-US" altLang="en-US" kern="1200">
                <a:latin typeface="Arial" panose="020B0604020202020204" pitchFamily="34" charset="0"/>
                <a:ea typeface="+mn-ea"/>
                <a:cs typeface="Arial" panose="020B0604020202020204" pitchFamily="34" charset="0"/>
                <a:sym typeface="Arial" panose="020B0604020202020204" pitchFamily="34" charset="0"/>
              </a:rPr>
              <a:t>Unit 6: Tabletop Exercise </a:t>
            </a:r>
          </a:p>
          <a:p>
            <a:pPr marL="254000" lvl="1" indent="-254000">
              <a:spcBef>
                <a:spcPct val="100000"/>
              </a:spcBef>
              <a:buSzPct val="99000"/>
              <a:tabLst/>
            </a:pPr>
            <a:r>
              <a:rPr lang="en-US" altLang="en-US" kern="1200">
                <a:latin typeface="Arial" panose="020B0604020202020204" pitchFamily="34" charset="0"/>
                <a:ea typeface="+mn-ea"/>
                <a:cs typeface="Arial" panose="020B0604020202020204" pitchFamily="34" charset="0"/>
                <a:sym typeface="Arial" panose="020B0604020202020204" pitchFamily="34" charset="0"/>
              </a:rPr>
              <a:t>Unit 7: Course Summary and Final Exam</a:t>
            </a:r>
            <a:endParaRPr lang="en-US"/>
          </a:p>
        </p:txBody>
      </p:sp>
      <p:sp>
        <p:nvSpPr>
          <p:cNvPr id="3" name="Slide Number Placeholder 2">
            <a:extLst>
              <a:ext uri="{FF2B5EF4-FFF2-40B4-BE49-F238E27FC236}">
                <a16:creationId xmlns:a16="http://schemas.microsoft.com/office/drawing/2014/main" id="{06B99F3B-B72D-4A5E-946F-7995D5FD492B}"/>
              </a:ext>
            </a:extLst>
          </p:cNvPr>
          <p:cNvSpPr>
            <a:spLocks noGrp="1"/>
          </p:cNvSpPr>
          <p:nvPr>
            <p:ph type="sldNum" sz="quarter" idx="11"/>
          </p:nvPr>
        </p:nvSpPr>
        <p:spPr/>
        <p:txBody>
          <a:bodyPr/>
          <a:lstStyle/>
          <a:p>
            <a:pPr>
              <a:spcBef>
                <a:spcPct val="100000"/>
              </a:spcBef>
              <a:buSzPct val="99000"/>
            </a:pPr>
            <a:fld id="{08AE6AF5-FA58-48CB-B5B3-08E289342EED}" type="slidenum">
              <a:rPr lang="en-US" altLang="en-US" smtClean="0"/>
              <a:pPr>
                <a:spcBef>
                  <a:spcPct val="100000"/>
                </a:spcBef>
                <a:buSzPct val="99000"/>
              </a:pPr>
              <a:t>3</a:t>
            </a:fld>
            <a:endParaRPr lang="en-US" altLang="en-US"/>
          </a:p>
        </p:txBody>
      </p:sp>
    </p:spTree>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109E2482-3740-42EB-9422-3127E2611C18}"/>
              </a:ext>
            </a:extLst>
          </p:cNvPr>
          <p:cNvSpPr>
            <a:spLocks noGrp="1"/>
          </p:cNvSpPr>
          <p:nvPr>
            <p:ph type="title"/>
          </p:nvPr>
        </p:nvSpPr>
        <p:spPr/>
        <p:txBody>
          <a:bodyPr/>
          <a:lstStyle/>
          <a:p>
            <a:pPr>
              <a:spcBef>
                <a:spcPct val="100000"/>
              </a:spcBef>
              <a:buSzPct val="99000"/>
            </a:pPr>
            <a:r>
              <a:rPr lang="en-US" altLang="en-US"/>
              <a:t> Lesson Overview</a:t>
            </a:r>
          </a:p>
        </p:txBody>
      </p:sp>
      <p:sp>
        <p:nvSpPr>
          <p:cNvPr id="2" name="Content Placeholder 1">
            <a:extLst>
              <a:ext uri="{FF2B5EF4-FFF2-40B4-BE49-F238E27FC236}">
                <a16:creationId xmlns:a16="http://schemas.microsoft.com/office/drawing/2014/main" id="{E6B98771-61DE-4A48-9D9C-7F147A51E97F}"/>
              </a:ext>
            </a:extLst>
          </p:cNvPr>
          <p:cNvSpPr>
            <a:spLocks noGrp="1"/>
          </p:cNvSpPr>
          <p:nvPr>
            <p:ph idx="1"/>
          </p:nvPr>
        </p:nvSpPr>
        <p:spPr/>
        <p:txBody>
          <a:bodyPr/>
          <a:lstStyle/>
          <a:p>
            <a:pPr>
              <a:spcBef>
                <a:spcPct val="100000"/>
              </a:spcBef>
              <a:buSzPct val="99000"/>
            </a:pPr>
            <a:r>
              <a:rPr lang="en-US" altLang="en-US" kern="1200">
                <a:latin typeface="Arial" panose="020B0604020202020204" pitchFamily="34" charset="0"/>
                <a:cs typeface="Arial" panose="020B0604020202020204" pitchFamily="34" charset="0"/>
                <a:sym typeface="Arial" panose="020B0604020202020204" pitchFamily="34" charset="0"/>
              </a:rPr>
              <a:t>This lesson will introduce the National Incident Management System (NIMS) and NIMS resource management. </a:t>
            </a:r>
            <a:endParaRPr lang="en-US"/>
          </a:p>
        </p:txBody>
      </p:sp>
      <p:sp>
        <p:nvSpPr>
          <p:cNvPr id="3" name="Slide Number Placeholder 2">
            <a:extLst>
              <a:ext uri="{FF2B5EF4-FFF2-40B4-BE49-F238E27FC236}">
                <a16:creationId xmlns:a16="http://schemas.microsoft.com/office/drawing/2014/main" id="{5E45C402-D325-488E-8270-85E045B42BA2}"/>
              </a:ext>
            </a:extLst>
          </p:cNvPr>
          <p:cNvSpPr>
            <a:spLocks noGrp="1"/>
          </p:cNvSpPr>
          <p:nvPr>
            <p:ph type="sldNum" sz="quarter" idx="11"/>
          </p:nvPr>
        </p:nvSpPr>
        <p:spPr/>
        <p:txBody>
          <a:bodyPr/>
          <a:lstStyle/>
          <a:p>
            <a:pPr>
              <a:spcBef>
                <a:spcPct val="100000"/>
              </a:spcBef>
              <a:buSzPct val="99000"/>
            </a:pPr>
            <a:fld id="{08AE6AF5-FA58-48CB-B5B3-08E289342EED}" type="slidenum">
              <a:rPr lang="en-US" altLang="en-US" smtClean="0"/>
              <a:pPr>
                <a:spcBef>
                  <a:spcPct val="100000"/>
                </a:spcBef>
                <a:buSzPct val="99000"/>
              </a:pPr>
              <a:t>4</a:t>
            </a:fld>
            <a:endParaRPr lang="en-US" altLang="en-US"/>
          </a:p>
        </p:txBody>
      </p:sp>
    </p:spTree>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B1F2EF7F-DEF9-4FB4-A220-FE44E4A790D1}"/>
              </a:ext>
            </a:extLst>
          </p:cNvPr>
          <p:cNvSpPr>
            <a:spLocks noGrp="1"/>
          </p:cNvSpPr>
          <p:nvPr>
            <p:ph type="title"/>
          </p:nvPr>
        </p:nvSpPr>
        <p:spPr/>
        <p:txBody>
          <a:bodyPr/>
          <a:lstStyle/>
          <a:p>
            <a:pPr>
              <a:spcBef>
                <a:spcPct val="100000"/>
              </a:spcBef>
              <a:buSzPct val="99000"/>
            </a:pPr>
            <a:r>
              <a:rPr lang="en-US" altLang="en-US"/>
              <a:t>What is NIMS?</a:t>
            </a:r>
          </a:p>
        </p:txBody>
      </p:sp>
      <p:pic>
        <p:nvPicPr>
          <p:cNvPr id="5" name="34D32052415323F7301F1308002943AC.mp4" descr="What is NIMS? Video">
            <a:hlinkClick r:id="" action="ppaction://media"/>
            <a:extLst>
              <a:ext uri="{FF2B5EF4-FFF2-40B4-BE49-F238E27FC236}">
                <a16:creationId xmlns:a16="http://schemas.microsoft.com/office/drawing/2014/main" id="{FAFBF1E6-D1D6-477E-9857-649EFA898CB9}"/>
              </a:ext>
            </a:extLst>
          </p:cNvPr>
          <p:cNvPicPr>
            <a:picLocks noChangeAspect="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480127" y="1110095"/>
            <a:ext cx="6183745" cy="4637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219A59CF-A3D3-4C40-BEDB-EE9C987F8DF2}"/>
              </a:ext>
            </a:extLst>
          </p:cNvPr>
          <p:cNvSpPr>
            <a:spLocks noGrp="1"/>
          </p:cNvSpPr>
          <p:nvPr>
            <p:ph type="sldNum" sz="quarter" idx="11"/>
          </p:nvPr>
        </p:nvSpPr>
        <p:spPr/>
        <p:txBody>
          <a:bodyPr/>
          <a:lstStyle/>
          <a:p>
            <a:pPr>
              <a:spcBef>
                <a:spcPct val="100000"/>
              </a:spcBef>
              <a:buSzPct val="99000"/>
            </a:pPr>
            <a:fld id="{08AE6AF5-FA58-48CB-B5B3-08E289342EED}" type="slidenum">
              <a:rPr lang="en-US" altLang="en-US" smtClean="0"/>
              <a:pPr>
                <a:spcBef>
                  <a:spcPct val="100000"/>
                </a:spcBef>
                <a:buSzPct val="99000"/>
              </a:pPr>
              <a:t>5</a:t>
            </a:fld>
            <a:endParaRPr lang="en-US" altLang="en-US"/>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754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E86DE965-8B0C-4DC9-A59B-11A4836651EE}"/>
              </a:ext>
            </a:extLst>
          </p:cNvPr>
          <p:cNvSpPr>
            <a:spLocks noGrp="1"/>
          </p:cNvSpPr>
          <p:nvPr>
            <p:ph type="title"/>
          </p:nvPr>
        </p:nvSpPr>
        <p:spPr/>
        <p:txBody>
          <a:bodyPr/>
          <a:lstStyle/>
          <a:p>
            <a:pPr>
              <a:spcBef>
                <a:spcPct val="100000"/>
              </a:spcBef>
              <a:buSzPct val="99000"/>
            </a:pPr>
            <a:r>
              <a:rPr lang="en-US" altLang="en-US"/>
              <a:t>Homeland Security Presidential Directives</a:t>
            </a:r>
          </a:p>
        </p:txBody>
      </p:sp>
      <p:sp>
        <p:nvSpPr>
          <p:cNvPr id="2" name="Content Placeholder 1">
            <a:extLst>
              <a:ext uri="{FF2B5EF4-FFF2-40B4-BE49-F238E27FC236}">
                <a16:creationId xmlns:a16="http://schemas.microsoft.com/office/drawing/2014/main" id="{7FF7518C-96FB-41CE-8AC2-2F32BF1E33D0}"/>
              </a:ext>
            </a:extLst>
          </p:cNvPr>
          <p:cNvSpPr>
            <a:spLocks noGrp="1"/>
          </p:cNvSpPr>
          <p:nvPr>
            <p:ph sz="quarter" idx="13"/>
          </p:nvPr>
        </p:nvSpPr>
        <p:spPr>
          <a:xfrm>
            <a:off x="457200" y="1153077"/>
            <a:ext cx="4524375" cy="4492625"/>
          </a:xfrm>
        </p:spPr>
        <p:txBody>
          <a:bodyPr>
            <a:normAutofit fontScale="47500" lnSpcReduction="20000"/>
          </a:bodyPr>
          <a:lstStyle/>
          <a:p>
            <a:pPr>
              <a:spcBef>
                <a:spcPct val="100000"/>
              </a:spcBef>
              <a:buSzPct val="99000"/>
              <a:tabLst/>
            </a:pPr>
            <a:r>
              <a:rPr lang="en-US" altLang="en-US" sz="2900" b="1" kern="1200" dirty="0">
                <a:latin typeface="Arial" panose="020B0604020202020204" pitchFamily="34" charset="0"/>
                <a:cs typeface="Arial" panose="020B0604020202020204" pitchFamily="34" charset="0"/>
                <a:sym typeface="Arial" panose="020B0604020202020204" pitchFamily="34" charset="0"/>
              </a:rPr>
              <a:t>HSPD-5, Management of Domestic Incidents</a:t>
            </a:r>
            <a:r>
              <a:rPr lang="en-US" altLang="en-US" sz="2900" kern="1200" dirty="0">
                <a:latin typeface="Arial" panose="020B0604020202020204" pitchFamily="34" charset="0"/>
                <a:cs typeface="Arial" panose="020B0604020202020204" pitchFamily="34" charset="0"/>
                <a:sym typeface="Arial" panose="020B0604020202020204" pitchFamily="34" charset="0"/>
              </a:rPr>
              <a:t>, identified steps for improved coordination in response to incidents. It required the Department of Homeland Security (DHS) to coordinate with other Federal departments and agencies and State, local, and tribal governments to establish a National Response Framework (NRF) and a National Incident Management System (NIMS).</a:t>
            </a:r>
          </a:p>
          <a:p>
            <a:pPr>
              <a:spcBef>
                <a:spcPct val="100000"/>
              </a:spcBef>
              <a:buSzPct val="99000"/>
              <a:tabLst/>
            </a:pPr>
            <a:r>
              <a:rPr lang="en-US" altLang="en-US" sz="2900" b="1" kern="1200" dirty="0">
                <a:latin typeface="Arial" panose="020B0604020202020204" pitchFamily="34" charset="0"/>
                <a:cs typeface="Arial" panose="020B0604020202020204" pitchFamily="34" charset="0"/>
                <a:sym typeface="Arial" panose="020B0604020202020204" pitchFamily="34" charset="0"/>
              </a:rPr>
              <a:t>HSPD-8, National Preparedness</a:t>
            </a:r>
            <a:r>
              <a:rPr lang="en-US" altLang="en-US" sz="2900" kern="1200" dirty="0">
                <a:latin typeface="Arial" panose="020B0604020202020204" pitchFamily="34" charset="0"/>
                <a:cs typeface="Arial" panose="020B0604020202020204" pitchFamily="34" charset="0"/>
                <a:sym typeface="Arial" panose="020B0604020202020204" pitchFamily="34" charset="0"/>
              </a:rPr>
              <a:t>, directed DHS to lead a national initiative to develop a National Preparedness System—a common, unified approach to “strengthen the preparedness of the United States to prevent and respond to threatened or actual domestic terrorist attacks, major disasters, and other emergencies.” </a:t>
            </a:r>
          </a:p>
          <a:p>
            <a:pPr>
              <a:spcBef>
                <a:spcPct val="100000"/>
              </a:spcBef>
              <a:buSzPct val="99000"/>
              <a:tabLst/>
            </a:pPr>
            <a:r>
              <a:rPr lang="en-US" altLang="en-US" sz="2900" b="1" kern="1200" dirty="0">
                <a:latin typeface="Arial" panose="020B0604020202020204" pitchFamily="34" charset="0"/>
                <a:cs typeface="Arial" panose="020B0604020202020204" pitchFamily="34" charset="0"/>
                <a:sym typeface="Arial" panose="020B0604020202020204" pitchFamily="34" charset="0"/>
              </a:rPr>
              <a:t>Presidential Policy Directive 8 (PPD-8), National Preparedness</a:t>
            </a:r>
            <a:r>
              <a:rPr lang="en-US" altLang="en-US" sz="2900" kern="1200" dirty="0">
                <a:latin typeface="Arial" panose="020B0604020202020204" pitchFamily="34" charset="0"/>
                <a:cs typeface="Arial" panose="020B0604020202020204" pitchFamily="34" charset="0"/>
                <a:sym typeface="Arial" panose="020B0604020202020204" pitchFamily="34" charset="0"/>
              </a:rPr>
              <a:t>, describes the Nation's approach to preparedness-one that involves the whole community, including individuals, businesses, community and faith-based organizations, schools, tribes, and all levels of government (Federal, State, local, tribal and territorial). </a:t>
            </a:r>
          </a:p>
          <a:p>
            <a:pPr>
              <a:spcBef>
                <a:spcPct val="100000"/>
              </a:spcBef>
              <a:buSzPct val="99000"/>
              <a:tabLst/>
            </a:pPr>
            <a:r>
              <a:rPr lang="en-US" altLang="en-US" kern="1200" dirty="0">
                <a:latin typeface="Arial" panose="020B0604020202020204" pitchFamily="34" charset="0"/>
                <a:cs typeface="Arial" panose="020B0604020202020204" pitchFamily="34" charset="0"/>
                <a:sym typeface="Arial" panose="020B0604020202020204" pitchFamily="34" charset="0"/>
              </a:rPr>
              <a:t> </a:t>
            </a:r>
            <a:endParaRPr lang="en-US" dirty="0"/>
          </a:p>
        </p:txBody>
      </p:sp>
      <p:pic>
        <p:nvPicPr>
          <p:cNvPr id="8" name="Picture 4" descr="Seal of the President of the United States with HSPD-8 over the center.">
            <a:extLst>
              <a:ext uri="{FF2B5EF4-FFF2-40B4-BE49-F238E27FC236}">
                <a16:creationId xmlns:a16="http://schemas.microsoft.com/office/drawing/2014/main" id="{6892EA56-E6B1-45E1-B558-82E6006ED1D9}"/>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792665" y="2522415"/>
            <a:ext cx="1752845" cy="1752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9C33A4D7-FEFD-4F88-B976-13FF00DFA36B}"/>
              </a:ext>
            </a:extLst>
          </p:cNvPr>
          <p:cNvSpPr>
            <a:spLocks noGrp="1"/>
          </p:cNvSpPr>
          <p:nvPr>
            <p:ph type="sldNum" sz="quarter" idx="17"/>
          </p:nvPr>
        </p:nvSpPr>
        <p:spPr/>
        <p:txBody>
          <a:bodyPr/>
          <a:lstStyle/>
          <a:p>
            <a:pPr>
              <a:spcBef>
                <a:spcPct val="100000"/>
              </a:spcBef>
              <a:buSzPct val="99000"/>
            </a:pPr>
            <a:fld id="{80B87A52-D821-437D-AC2A-BFE8208EAFC4}" type="slidenum">
              <a:rPr lang="en-US" altLang="en-US" smtClean="0"/>
              <a:pPr>
                <a:spcBef>
                  <a:spcPct val="100000"/>
                </a:spcBef>
                <a:buSzPct val="99000"/>
              </a:pPr>
              <a:t>6</a:t>
            </a:fld>
            <a:endParaRPr lang="en-US" altLang="en-US"/>
          </a:p>
        </p:txBody>
      </p:sp>
    </p:spTree>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6A2DCC51-FF09-469E-8250-9BD063CF0A9A}"/>
              </a:ext>
            </a:extLst>
          </p:cNvPr>
          <p:cNvSpPr>
            <a:spLocks noGrp="1"/>
          </p:cNvSpPr>
          <p:nvPr>
            <p:ph type="title"/>
          </p:nvPr>
        </p:nvSpPr>
        <p:spPr/>
        <p:txBody>
          <a:bodyPr/>
          <a:lstStyle/>
          <a:p>
            <a:pPr>
              <a:spcBef>
                <a:spcPct val="100000"/>
              </a:spcBef>
              <a:buSzPct val="99000"/>
            </a:pPr>
            <a:r>
              <a:rPr lang="en-US" altLang="en-US"/>
              <a:t>NIMS and NRF</a:t>
            </a:r>
          </a:p>
        </p:txBody>
      </p:sp>
      <p:sp>
        <p:nvSpPr>
          <p:cNvPr id="2" name="Content Placeholder 1">
            <a:extLst>
              <a:ext uri="{FF2B5EF4-FFF2-40B4-BE49-F238E27FC236}">
                <a16:creationId xmlns:a16="http://schemas.microsoft.com/office/drawing/2014/main" id="{2256F9AD-7AD6-4F2F-9BFA-1EAE1ED2FEC3}"/>
              </a:ext>
            </a:extLst>
          </p:cNvPr>
          <p:cNvSpPr>
            <a:spLocks noGrp="1"/>
          </p:cNvSpPr>
          <p:nvPr>
            <p:ph sz="quarter" idx="13"/>
          </p:nvPr>
        </p:nvSpPr>
        <p:spPr>
          <a:xfrm>
            <a:off x="457200" y="1153077"/>
            <a:ext cx="4221162" cy="4492625"/>
          </a:xfrm>
        </p:spPr>
        <p:txBody>
          <a:bodyPr>
            <a:noAutofit/>
          </a:bodyPr>
          <a:lstStyle/>
          <a:p>
            <a:pPr>
              <a:spcBef>
                <a:spcPct val="100000"/>
              </a:spcBef>
              <a:buSzPct val="99000"/>
              <a:tabLst/>
            </a:pPr>
            <a:r>
              <a:rPr lang="en-US" altLang="en-US" sz="1400" kern="1200" dirty="0">
                <a:latin typeface="Arial" panose="020B0604020202020204" pitchFamily="34" charset="0"/>
                <a:cs typeface="Arial" panose="020B0604020202020204" pitchFamily="34" charset="0"/>
                <a:sym typeface="Arial" panose="020B0604020202020204" pitchFamily="34" charset="0"/>
              </a:rPr>
              <a:t>NIMS guides all levels of government, nongovernmental organizations (NGO), and the private sector to work together to prevent, protect against, mitigate, respond to, and recover from incidents. NIMS provides stakeholders across the whole community with the shared vocabulary, systems, and processes to successfully deliver the capabilities described in the National Preparedness System. NIMS defines operational systems that guide how personnel work together during incidents. NIMS applies to all incidents, from traffic accidents to major disasters. </a:t>
            </a:r>
          </a:p>
          <a:p>
            <a:pPr>
              <a:spcBef>
                <a:spcPct val="100000"/>
              </a:spcBef>
              <a:buSzPct val="99000"/>
              <a:tabLst/>
            </a:pPr>
            <a:r>
              <a:rPr lang="en-US" altLang="en-US" sz="1400" kern="1200" dirty="0">
                <a:latin typeface="Arial" panose="020B0604020202020204" pitchFamily="34" charset="0"/>
                <a:cs typeface="Arial" panose="020B0604020202020204" pitchFamily="34" charset="0"/>
                <a:sym typeface="Arial" panose="020B0604020202020204" pitchFamily="34" charset="0"/>
              </a:rPr>
              <a:t>The NRF is a guide to how the Nation responds to all types of disasters and emergencies. It is built on scalable, flexible, and adaptable concepts identified in NIMS to align key roles and responsibilities across the Nation. The NRF describes the principles, roles and responsibilities, and coordinating structures for delivering the core capabilities required to respond to an incident.</a:t>
            </a:r>
            <a:endParaRPr lang="en-US" sz="1400" dirty="0"/>
          </a:p>
        </p:txBody>
      </p:sp>
      <p:pic>
        <p:nvPicPr>
          <p:cNvPr id="8" name="Picture 4">
            <a:extLst>
              <a:ext uri="{FF2B5EF4-FFF2-40B4-BE49-F238E27FC236}">
                <a16:creationId xmlns:a16="http://schemas.microsoft.com/office/drawing/2014/main" id="{7B3EF8EF-6244-4469-90A5-920700131A1D}"/>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678362" y="2122487"/>
            <a:ext cx="398145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11C7D60D-6961-46D1-9D05-D8E8488077AD}"/>
              </a:ext>
            </a:extLst>
          </p:cNvPr>
          <p:cNvSpPr>
            <a:spLocks noGrp="1"/>
          </p:cNvSpPr>
          <p:nvPr>
            <p:ph type="sldNum" sz="quarter" idx="17"/>
          </p:nvPr>
        </p:nvSpPr>
        <p:spPr/>
        <p:txBody>
          <a:bodyPr/>
          <a:lstStyle/>
          <a:p>
            <a:pPr>
              <a:spcBef>
                <a:spcPct val="100000"/>
              </a:spcBef>
              <a:buSzPct val="99000"/>
            </a:pPr>
            <a:fld id="{80B87A52-D821-437D-AC2A-BFE8208EAFC4}" type="slidenum">
              <a:rPr lang="en-US" altLang="en-US" smtClean="0"/>
              <a:pPr>
                <a:spcBef>
                  <a:spcPct val="100000"/>
                </a:spcBef>
                <a:buSzPct val="99000"/>
              </a:pPr>
              <a:t>7</a:t>
            </a:fld>
            <a:endParaRPr lang="en-US" altLang="en-US"/>
          </a:p>
        </p:txBody>
      </p:sp>
    </p:spTree>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D6DE3584-FB5B-48B8-9D40-E0FBDB04B786}"/>
              </a:ext>
            </a:extLst>
          </p:cNvPr>
          <p:cNvSpPr>
            <a:spLocks noGrp="1"/>
          </p:cNvSpPr>
          <p:nvPr>
            <p:ph type="title"/>
          </p:nvPr>
        </p:nvSpPr>
        <p:spPr/>
        <p:txBody>
          <a:bodyPr/>
          <a:lstStyle/>
          <a:p>
            <a:pPr>
              <a:spcBef>
                <a:spcPct val="100000"/>
              </a:spcBef>
              <a:buSzPct val="99000"/>
            </a:pPr>
            <a:r>
              <a:rPr lang="en-US" altLang="en-US"/>
              <a:t>Major Components of NIMS</a:t>
            </a:r>
          </a:p>
        </p:txBody>
      </p:sp>
      <p:sp>
        <p:nvSpPr>
          <p:cNvPr id="2" name="Content Placeholder 1">
            <a:extLst>
              <a:ext uri="{FF2B5EF4-FFF2-40B4-BE49-F238E27FC236}">
                <a16:creationId xmlns:a16="http://schemas.microsoft.com/office/drawing/2014/main" id="{495E48B8-5A4B-4A62-A63E-A4136D394E37}"/>
              </a:ext>
            </a:extLst>
          </p:cNvPr>
          <p:cNvSpPr>
            <a:spLocks noGrp="1"/>
          </p:cNvSpPr>
          <p:nvPr>
            <p:ph sz="quarter" idx="13"/>
          </p:nvPr>
        </p:nvSpPr>
        <p:spPr/>
        <p:txBody>
          <a:bodyPr>
            <a:normAutofit fontScale="85000" lnSpcReduction="20000"/>
          </a:bodyPr>
          <a:lstStyle/>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Jurisdictions and organizations involved in the management of incidents vary in their authorities, management structures, communication capabilities and protocols, and many other factors. </a:t>
            </a: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The major components of NIMS provide a common framework to integrate these diverse capabilities and achieve common goals.</a:t>
            </a:r>
            <a:endParaRPr lang="en-US"/>
          </a:p>
        </p:txBody>
      </p:sp>
      <p:pic>
        <p:nvPicPr>
          <p:cNvPr id="8" name="Picture 4">
            <a:extLst>
              <a:ext uri="{FF2B5EF4-FFF2-40B4-BE49-F238E27FC236}">
                <a16:creationId xmlns:a16="http://schemas.microsoft.com/office/drawing/2014/main" id="{C5C70490-37D4-41C1-8586-B918F35CC544}"/>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572000" y="1713222"/>
            <a:ext cx="4312783" cy="3018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547306E0-A311-44C3-91F5-BB0449D4BFE5}"/>
              </a:ext>
            </a:extLst>
          </p:cNvPr>
          <p:cNvSpPr>
            <a:spLocks noGrp="1"/>
          </p:cNvSpPr>
          <p:nvPr>
            <p:ph type="sldNum" sz="quarter" idx="17"/>
          </p:nvPr>
        </p:nvSpPr>
        <p:spPr/>
        <p:txBody>
          <a:bodyPr/>
          <a:lstStyle/>
          <a:p>
            <a:pPr>
              <a:spcBef>
                <a:spcPct val="100000"/>
              </a:spcBef>
              <a:buSzPct val="99000"/>
            </a:pPr>
            <a:fld id="{80B87A52-D821-437D-AC2A-BFE8208EAFC4}" type="slidenum">
              <a:rPr lang="en-US" altLang="en-US" smtClean="0"/>
              <a:pPr>
                <a:spcBef>
                  <a:spcPct val="100000"/>
                </a:spcBef>
                <a:buSzPct val="99000"/>
              </a:pPr>
              <a:t>8</a:t>
            </a:fld>
            <a:endParaRPr lang="en-US" altLang="en-US"/>
          </a:p>
        </p:txBody>
      </p:sp>
    </p:spTree>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4FE20524153248A50C813080035544E.mp4" descr="What is NIMS Resource Management? Video">
            <a:hlinkClick r:id="" action="ppaction://media"/>
            <a:extLst>
              <a:ext uri="{FF2B5EF4-FFF2-40B4-BE49-F238E27FC236}">
                <a16:creationId xmlns:a16="http://schemas.microsoft.com/office/drawing/2014/main" id="{730943C8-7057-4B16-A1E4-CFAE897858F7}"/>
              </a:ext>
            </a:extLst>
          </p:cNvPr>
          <p:cNvPicPr>
            <a:picLocks noChangeAspect="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438563" y="999835"/>
            <a:ext cx="6266873" cy="4700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A632546A-BB45-4E32-9291-90A90A23C3EF}"/>
              </a:ext>
            </a:extLst>
          </p:cNvPr>
          <p:cNvSpPr>
            <a:spLocks noGrp="1"/>
          </p:cNvSpPr>
          <p:nvPr>
            <p:ph type="title"/>
          </p:nvPr>
        </p:nvSpPr>
        <p:spPr/>
        <p:txBody>
          <a:bodyPr/>
          <a:lstStyle/>
          <a:p>
            <a:pPr>
              <a:buSzPct val="99000"/>
            </a:pPr>
            <a:r>
              <a:rPr lang="en-US" sz="3600" dirty="0"/>
              <a:t>What is NIMS Resource Management?</a:t>
            </a:r>
          </a:p>
        </p:txBody>
      </p:sp>
      <p:sp>
        <p:nvSpPr>
          <p:cNvPr id="5" name="Slide Number Placeholder 4">
            <a:extLst>
              <a:ext uri="{FF2B5EF4-FFF2-40B4-BE49-F238E27FC236}">
                <a16:creationId xmlns:a16="http://schemas.microsoft.com/office/drawing/2014/main" id="{A49FEA9D-DDE3-41FE-9300-AC8803EDACD3}"/>
              </a:ext>
            </a:extLst>
          </p:cNvPr>
          <p:cNvSpPr>
            <a:spLocks noGrp="1"/>
          </p:cNvSpPr>
          <p:nvPr>
            <p:ph type="sldNum" sz="quarter" idx="11"/>
          </p:nvPr>
        </p:nvSpPr>
        <p:spPr/>
        <p:txBody>
          <a:bodyPr/>
          <a:lstStyle/>
          <a:p>
            <a:pPr>
              <a:spcBef>
                <a:spcPct val="100000"/>
              </a:spcBef>
              <a:buSzPct val="99000"/>
            </a:pPr>
            <a:fld id="{08AE6AF5-FA58-48CB-B5B3-08E289342EED}" type="slidenum">
              <a:rPr lang="en-US" altLang="en-US" smtClean="0"/>
              <a:pPr>
                <a:spcBef>
                  <a:spcPct val="100000"/>
                </a:spcBef>
                <a:buSzPct val="99000"/>
              </a:pPr>
              <a:t>9</a:t>
            </a:fld>
            <a:endParaRPr lang="en-US" altLang="en-US"/>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554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EMI_PPT">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MI_PPT_V5.potx" id="{84438F43-1892-44BB-9A77-3CF4F8850C6B}" vid="{DBDE0A7C-07FC-4CC4-96A0-78263B57213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4EFD91463C3843A9BA9A14DC38BC9D" ma:contentTypeVersion="11" ma:contentTypeDescription="Create a new document." ma:contentTypeScope="" ma:versionID="4c5a25a3e23749c664c6b681c3e80fcf">
  <xsd:schema xmlns:xsd="http://www.w3.org/2001/XMLSchema" xmlns:xs="http://www.w3.org/2001/XMLSchema" xmlns:p="http://schemas.microsoft.com/office/2006/metadata/properties" xmlns:ns2="95ba42ad-0bbe-4ff2-b5a3-00bdc267f7a0" targetNamespace="http://schemas.microsoft.com/office/2006/metadata/properties" ma:root="true" ma:fieldsID="7c8fdbccc920ade525a86fecbc78100a" ns2:_="">
    <xsd:import namespace="95ba42ad-0bbe-4ff2-b5a3-00bdc267f7a0"/>
    <xsd:element name="properties">
      <xsd:complexType>
        <xsd:sequence>
          <xsd:element name="documentManagement">
            <xsd:complexType>
              <xsd:all>
                <xsd:element ref="ns2:Next_x0020_Course_x0020_Date" minOccurs="0"/>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ba42ad-0bbe-4ff2-b5a3-00bdc267f7a0" elementFormDefault="qualified">
    <xsd:import namespace="http://schemas.microsoft.com/office/2006/documentManagement/types"/>
    <xsd:import namespace="http://schemas.microsoft.com/office/infopath/2007/PartnerControls"/>
    <xsd:element name="Next_x0020_Course_x0020_Date" ma:index="8" nillable="true" ma:displayName="Next Course Date" ma:format="DateOnly" ma:internalName="Next_x0020_Course_x0020_Date">
      <xsd:simpleType>
        <xsd:restriction base="dms:DateTime"/>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568ddf3f-b77f-46a0-9295-2b9495b51427"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Next_x0020_Course_x0020_Date xmlns="95ba42ad-0bbe-4ff2-b5a3-00bdc267f7a0" xsi:nil="true"/>
  </documentManagement>
</p:properties>
</file>

<file path=customXml/itemProps1.xml><?xml version="1.0" encoding="utf-8"?>
<ds:datastoreItem xmlns:ds="http://schemas.openxmlformats.org/officeDocument/2006/customXml" ds:itemID="{BAB4B4E8-BE23-413C-9BA8-DB0387B911A0}"/>
</file>

<file path=customXml/itemProps2.xml><?xml version="1.0" encoding="utf-8"?>
<ds:datastoreItem xmlns:ds="http://schemas.openxmlformats.org/officeDocument/2006/customXml" ds:itemID="{D1FF9467-BDC4-4881-9C57-4B46425E543A}"/>
</file>

<file path=customXml/itemProps3.xml><?xml version="1.0" encoding="utf-8"?>
<ds:datastoreItem xmlns:ds="http://schemas.openxmlformats.org/officeDocument/2006/customXml" ds:itemID="{C9EA60CD-826E-4B87-82D2-10AA7306F537}"/>
</file>

<file path=customXml/itemProps4.xml><?xml version="1.0" encoding="utf-8"?>
<ds:datastoreItem xmlns:ds="http://schemas.openxmlformats.org/officeDocument/2006/customXml" ds:itemID="{E071A0DF-86E8-4611-A0CD-E81E4CEEDD28}"/>
</file>

<file path=docProps/app.xml><?xml version="1.0" encoding="utf-8"?>
<Properties xmlns="http://schemas.openxmlformats.org/officeDocument/2006/extended-properties" xmlns:vt="http://schemas.openxmlformats.org/officeDocument/2006/docPropsVTypes">
  <Template>EMI_PPT_V5</Template>
  <TotalTime>0</TotalTime>
  <Words>569</Words>
  <Application>Microsoft Office PowerPoint</Application>
  <PresentationFormat>On-screen Show (4:3)</PresentationFormat>
  <Paragraphs>51</Paragraphs>
  <Slides>10</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Times New Roman</vt:lpstr>
      <vt:lpstr>Wingdings</vt:lpstr>
      <vt:lpstr>EMI_PPT</vt:lpstr>
      <vt:lpstr>Course Welcome </vt:lpstr>
      <vt:lpstr>Student Introductions</vt:lpstr>
      <vt:lpstr>Course Structure</vt:lpstr>
      <vt:lpstr> Lesson Overview</vt:lpstr>
      <vt:lpstr>What is NIMS?</vt:lpstr>
      <vt:lpstr>Homeland Security Presidential Directives</vt:lpstr>
      <vt:lpstr>NIMS and NRF</vt:lpstr>
      <vt:lpstr>Major Components of NIMS</vt:lpstr>
      <vt:lpstr>What is NIMS Resource Management?</vt:lpstr>
      <vt:lpstr>Unit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2020-04-17T11:44:32Z</dcterms:created>
  <dcterms:modified xsi:type="dcterms:W3CDTF">2020-07-13T17:01:52Z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0x0101001A4EFD91463C3843A9BA9A14DC38BC9D</vt:lpwstr>
  </property>
</Properties>
</file>